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3"/>
  </p:notesMasterIdLst>
  <p:sldIdLst>
    <p:sldId id="264" r:id="rId2"/>
    <p:sldId id="258" r:id="rId3"/>
    <p:sldId id="259" r:id="rId4"/>
    <p:sldId id="271" r:id="rId5"/>
    <p:sldId id="265" r:id="rId6"/>
    <p:sldId id="272" r:id="rId7"/>
    <p:sldId id="266" r:id="rId8"/>
    <p:sldId id="260" r:id="rId9"/>
    <p:sldId id="267" r:id="rId10"/>
    <p:sldId id="261" r:id="rId11"/>
    <p:sldId id="263"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444" autoAdjust="0"/>
  </p:normalViewPr>
  <p:slideViewPr>
    <p:cSldViewPr snapToGrid="0">
      <p:cViewPr varScale="1">
        <p:scale>
          <a:sx n="81" d="100"/>
          <a:sy n="81" d="100"/>
        </p:scale>
        <p:origin x="336" y="90"/>
      </p:cViewPr>
      <p:guideLst/>
    </p:cSldViewPr>
  </p:slideViewPr>
  <p:outlineViewPr>
    <p:cViewPr>
      <p:scale>
        <a:sx n="33" d="100"/>
        <a:sy n="33" d="100"/>
      </p:scale>
      <p:origin x="0" y="-552"/>
    </p:cViewPr>
  </p:outlineViewPr>
  <p:notesTextViewPr>
    <p:cViewPr>
      <p:scale>
        <a:sx n="1" d="1"/>
        <a:sy n="1" d="1"/>
      </p:scale>
      <p:origin x="0" y="0"/>
    </p:cViewPr>
  </p:notesTextViewPr>
  <p:notesViewPr>
    <p:cSldViewPr snapToGrid="0">
      <p:cViewPr varScale="1">
        <p:scale>
          <a:sx n="66" d="100"/>
          <a:sy n="66" d="100"/>
        </p:scale>
        <p:origin x="2628"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81044D-F4BA-43EC-83C5-DA8A3FD9470E}" type="datetimeFigureOut">
              <a:rPr lang="en-NZ" smtClean="0"/>
              <a:t>30/12/2017</a:t>
            </a:fld>
            <a:endParaRPr lang="en-NZ"/>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6BDB3B-6315-46E7-B078-1958B70E08C4}" type="slidenum">
              <a:rPr lang="en-NZ" smtClean="0"/>
              <a:t>‹#›</a:t>
            </a:fld>
            <a:endParaRPr lang="en-NZ"/>
          </a:p>
        </p:txBody>
      </p:sp>
    </p:spTree>
    <p:extLst>
      <p:ext uri="{BB962C8B-B14F-4D97-AF65-F5344CB8AC3E}">
        <p14:creationId xmlns:p14="http://schemas.microsoft.com/office/powerpoint/2010/main" val="7147401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14425"/>
            <a:ext cx="5486400" cy="3086100"/>
          </a:xfrm>
        </p:spPr>
      </p:sp>
      <p:sp>
        <p:nvSpPr>
          <p:cNvPr id="3" name="Notes Placeholder 2"/>
          <p:cNvSpPr>
            <a:spLocks noGrp="1"/>
          </p:cNvSpPr>
          <p:nvPr>
            <p:ph type="body" idx="1"/>
          </p:nvPr>
        </p:nvSpPr>
        <p:spPr/>
        <p:txBody>
          <a:bodyPr/>
          <a:lstStyle/>
          <a:p>
            <a:r>
              <a:rPr lang="en-NZ" dirty="0" smtClean="0"/>
              <a:t>Our Scripture reading is </a:t>
            </a:r>
            <a:r>
              <a:rPr lang="en-NZ" baseline="0" dirty="0" smtClean="0"/>
              <a:t>a good prayer to get us ready for a New Day, New Year in Christ</a:t>
            </a:r>
          </a:p>
          <a:p>
            <a:r>
              <a:rPr lang="en-NZ" dirty="0" smtClean="0">
                <a:solidFill>
                  <a:srgbClr val="00B050"/>
                </a:solidFill>
              </a:rPr>
              <a:t>Read together</a:t>
            </a:r>
            <a:endParaRPr lang="en-NZ" dirty="0">
              <a:solidFill>
                <a:srgbClr val="00B050"/>
              </a:solidFill>
            </a:endParaRPr>
          </a:p>
        </p:txBody>
      </p:sp>
      <p:sp>
        <p:nvSpPr>
          <p:cNvPr id="4" name="Slide Number Placeholder 3"/>
          <p:cNvSpPr>
            <a:spLocks noGrp="1"/>
          </p:cNvSpPr>
          <p:nvPr>
            <p:ph type="sldNum" sz="quarter" idx="10"/>
          </p:nvPr>
        </p:nvSpPr>
        <p:spPr/>
        <p:txBody>
          <a:bodyPr/>
          <a:lstStyle/>
          <a:p>
            <a:fld id="{2F6BDB3B-6315-46E7-B078-1958B70E08C4}" type="slidenum">
              <a:rPr lang="en-NZ" smtClean="0"/>
              <a:t>1</a:t>
            </a:fld>
            <a:endParaRPr lang="en-NZ"/>
          </a:p>
        </p:txBody>
      </p:sp>
    </p:spTree>
    <p:extLst>
      <p:ext uri="{BB962C8B-B14F-4D97-AF65-F5344CB8AC3E}">
        <p14:creationId xmlns:p14="http://schemas.microsoft.com/office/powerpoint/2010/main" val="31328254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solidFill>
                  <a:srgbClr val="00B050"/>
                </a:solidFill>
              </a:rPr>
              <a:t>Read Proverbs 30.7-9 together</a:t>
            </a:r>
          </a:p>
          <a:p>
            <a:endParaRPr lang="en-NZ" dirty="0" smtClean="0"/>
          </a:p>
          <a:p>
            <a:r>
              <a:rPr lang="en-NZ" dirty="0" smtClean="0">
                <a:solidFill>
                  <a:srgbClr val="FF0000"/>
                </a:solidFill>
              </a:rPr>
              <a:t>First</a:t>
            </a:r>
            <a:endParaRPr lang="en-NZ" dirty="0">
              <a:solidFill>
                <a:srgbClr val="FF0000"/>
              </a:solidFill>
            </a:endParaRPr>
          </a:p>
          <a:p>
            <a:r>
              <a:rPr lang="en-NZ" dirty="0" smtClean="0"/>
              <a:t>2 things I ask, do not refuse!</a:t>
            </a:r>
          </a:p>
          <a:p>
            <a:r>
              <a:rPr lang="en-NZ" dirty="0" smtClean="0"/>
              <a:t>Author</a:t>
            </a:r>
            <a:r>
              <a:rPr lang="en-NZ" baseline="0" dirty="0" smtClean="0"/>
              <a:t> had an expectation that God was listening an would answer</a:t>
            </a:r>
          </a:p>
          <a:p>
            <a:endParaRPr lang="en-NZ" baseline="0" dirty="0" smtClean="0"/>
          </a:p>
          <a:p>
            <a:r>
              <a:rPr lang="en-NZ" baseline="0" dirty="0" smtClean="0"/>
              <a:t>Do you pray like this?</a:t>
            </a:r>
          </a:p>
          <a:p>
            <a:r>
              <a:rPr lang="en-NZ" baseline="0" dirty="0" smtClean="0"/>
              <a:t>Or more wishy washy </a:t>
            </a:r>
          </a:p>
          <a:p>
            <a:endParaRPr lang="en-NZ" baseline="0" dirty="0" smtClean="0"/>
          </a:p>
          <a:p>
            <a:r>
              <a:rPr lang="en-NZ" dirty="0" smtClean="0"/>
              <a:t>Children of Heavenly Father</a:t>
            </a:r>
          </a:p>
          <a:p>
            <a:r>
              <a:rPr lang="en-NZ" baseline="0" dirty="0" smtClean="0"/>
              <a:t>Kingdom</a:t>
            </a:r>
          </a:p>
          <a:p>
            <a:endParaRPr lang="en-NZ" baseline="0" dirty="0" smtClean="0"/>
          </a:p>
          <a:p>
            <a:r>
              <a:rPr lang="en-NZ" dirty="0"/>
              <a:t> </a:t>
            </a:r>
            <a:r>
              <a:rPr lang="en-NZ" dirty="0" smtClean="0"/>
              <a:t>     </a:t>
            </a:r>
            <a:r>
              <a:rPr lang="en-NZ" baseline="0" dirty="0" smtClean="0"/>
              <a:t> Oh God, please be with me today, I really need you, I hope you can hear me, (oh what if you are not pleased with me) God please forgive me! Please</a:t>
            </a:r>
            <a:r>
              <a:rPr lang="en-NZ" dirty="0" smtClean="0"/>
              <a:t> be with me today</a:t>
            </a:r>
            <a:endParaRPr lang="en-NZ" baseline="0" dirty="0" smtClean="0"/>
          </a:p>
          <a:p>
            <a:endParaRPr lang="en-NZ" baseline="0" dirty="0" smtClean="0"/>
          </a:p>
          <a:p>
            <a:r>
              <a:rPr lang="en-NZ" baseline="0" dirty="0" smtClean="0"/>
              <a:t>               Oh loving Father of mine, thank you that you are with me today, may I know your wisdom in all I do; thank you for your grace in every situation I will face today, help me to see you and lean on you rather than rushing ahead on my own.</a:t>
            </a:r>
            <a:endParaRPr lang="en-NZ" dirty="0"/>
          </a:p>
        </p:txBody>
      </p:sp>
      <p:sp>
        <p:nvSpPr>
          <p:cNvPr id="4" name="Slide Number Placeholder 3"/>
          <p:cNvSpPr>
            <a:spLocks noGrp="1"/>
          </p:cNvSpPr>
          <p:nvPr>
            <p:ph type="sldNum" sz="quarter" idx="10"/>
          </p:nvPr>
        </p:nvSpPr>
        <p:spPr/>
        <p:txBody>
          <a:bodyPr/>
          <a:lstStyle/>
          <a:p>
            <a:fld id="{2F6BDB3B-6315-46E7-B078-1958B70E08C4}" type="slidenum">
              <a:rPr lang="en-NZ" smtClean="0"/>
              <a:t>2</a:t>
            </a:fld>
            <a:endParaRPr lang="en-NZ"/>
          </a:p>
        </p:txBody>
      </p:sp>
    </p:spTree>
    <p:extLst>
      <p:ext uri="{BB962C8B-B14F-4D97-AF65-F5344CB8AC3E}">
        <p14:creationId xmlns:p14="http://schemas.microsoft.com/office/powerpoint/2010/main" val="15315180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49"/>
            <a:ext cx="5486400" cy="4284663"/>
          </a:xfrm>
        </p:spPr>
        <p:txBody>
          <a:bodyPr/>
          <a:lstStyle/>
          <a:p>
            <a:r>
              <a:rPr lang="en-NZ" dirty="0" smtClean="0"/>
              <a:t>EMPTY MY HEART  OF EVERYTHING THAT IS FALSE – EVERY LIE AND CROOKED THING</a:t>
            </a:r>
          </a:p>
          <a:p>
            <a:endParaRPr lang="en-NZ" dirty="0" smtClean="0"/>
          </a:p>
          <a:p>
            <a:r>
              <a:rPr lang="en-NZ" dirty="0" smtClean="0"/>
              <a:t>Lies are opposite of Truth</a:t>
            </a:r>
            <a:endParaRPr lang="en-NZ" dirty="0" smtClean="0">
              <a:solidFill>
                <a:srgbClr val="0070C0"/>
              </a:solidFill>
            </a:endParaRPr>
          </a:p>
          <a:p>
            <a:pPr lvl="0"/>
            <a:r>
              <a:rPr lang="en-NZ" dirty="0" smtClean="0">
                <a:solidFill>
                  <a:srgbClr val="FF0000"/>
                </a:solidFill>
              </a:rPr>
              <a:t>God. </a:t>
            </a:r>
          </a:p>
          <a:p>
            <a:pPr lvl="0"/>
            <a:r>
              <a:rPr lang="en-NZ" dirty="0" smtClean="0">
                <a:solidFill>
                  <a:srgbClr val="0070C0"/>
                </a:solidFill>
              </a:rPr>
              <a:t>Proverbs </a:t>
            </a:r>
            <a:r>
              <a:rPr lang="en-NZ" dirty="0">
                <a:solidFill>
                  <a:srgbClr val="0070C0"/>
                </a:solidFill>
              </a:rPr>
              <a:t>30 vs </a:t>
            </a:r>
            <a:r>
              <a:rPr lang="en-NZ" dirty="0" smtClean="0">
                <a:solidFill>
                  <a:srgbClr val="0070C0"/>
                </a:solidFill>
              </a:rPr>
              <a:t>1-5</a:t>
            </a:r>
          </a:p>
          <a:p>
            <a:endParaRPr lang="en-NZ" dirty="0" smtClean="0">
              <a:solidFill>
                <a:srgbClr val="FF0000"/>
              </a:solidFill>
            </a:endParaRPr>
          </a:p>
          <a:p>
            <a:r>
              <a:rPr lang="en-NZ" dirty="0" smtClean="0">
                <a:solidFill>
                  <a:srgbClr val="FF0000"/>
                </a:solidFill>
              </a:rPr>
              <a:t>ME</a:t>
            </a:r>
          </a:p>
          <a:p>
            <a:r>
              <a:rPr lang="en-NZ" dirty="0" smtClean="0"/>
              <a:t>As a Christian- </a:t>
            </a:r>
            <a:r>
              <a:rPr lang="en-NZ" dirty="0" err="1" smtClean="0">
                <a:solidFill>
                  <a:srgbClr val="0070C0"/>
                </a:solidFill>
              </a:rPr>
              <a:t>Eph</a:t>
            </a:r>
            <a:r>
              <a:rPr lang="en-NZ" dirty="0" smtClean="0">
                <a:solidFill>
                  <a:srgbClr val="0070C0"/>
                </a:solidFill>
              </a:rPr>
              <a:t> 2</a:t>
            </a:r>
            <a:r>
              <a:rPr lang="en-NZ" dirty="0" smtClean="0"/>
              <a:t>    </a:t>
            </a:r>
          </a:p>
          <a:p>
            <a:endParaRPr lang="en-NZ" dirty="0" smtClean="0"/>
          </a:p>
          <a:p>
            <a:r>
              <a:rPr lang="en-NZ" dirty="0" smtClean="0"/>
              <a:t>MY PAST- under the blood</a:t>
            </a:r>
          </a:p>
          <a:p>
            <a:pPr lvl="0"/>
            <a:r>
              <a:rPr lang="en-NZ" dirty="0" smtClean="0">
                <a:solidFill>
                  <a:prstClr val="black"/>
                </a:solidFill>
              </a:rPr>
              <a:t>In </a:t>
            </a:r>
            <a:r>
              <a:rPr lang="en-NZ" dirty="0">
                <a:solidFill>
                  <a:prstClr val="black"/>
                </a:solidFill>
              </a:rPr>
              <a:t>Jesus past has no power, should have no voice, cripples us, spirit of </a:t>
            </a:r>
            <a:r>
              <a:rPr lang="en-NZ" dirty="0" smtClean="0">
                <a:solidFill>
                  <a:prstClr val="black"/>
                </a:solidFill>
              </a:rPr>
              <a:t>deception</a:t>
            </a:r>
          </a:p>
          <a:p>
            <a:endParaRPr lang="en-NZ" dirty="0" smtClean="0"/>
          </a:p>
          <a:p>
            <a:r>
              <a:rPr lang="en-NZ" dirty="0" smtClean="0"/>
              <a:t>MY Future is now</a:t>
            </a:r>
          </a:p>
          <a:p>
            <a:r>
              <a:rPr lang="en-NZ" dirty="0" smtClean="0"/>
              <a:t>What about hard times? Pilgrimage  </a:t>
            </a:r>
            <a:r>
              <a:rPr lang="en-NZ" dirty="0" smtClean="0">
                <a:solidFill>
                  <a:srgbClr val="0070C0"/>
                </a:solidFill>
              </a:rPr>
              <a:t>Psalm 84.5-7             </a:t>
            </a:r>
          </a:p>
          <a:p>
            <a:r>
              <a:rPr lang="en-NZ" dirty="0" smtClean="0">
                <a:solidFill>
                  <a:srgbClr val="00B050"/>
                </a:solidFill>
              </a:rPr>
              <a:t>PRAY to see the lies, to catch thoughts, know truth hope</a:t>
            </a:r>
          </a:p>
          <a:p>
            <a:endParaRPr lang="en-NZ" dirty="0" smtClean="0"/>
          </a:p>
          <a:p>
            <a:r>
              <a:rPr lang="en-NZ" dirty="0" smtClean="0"/>
              <a:t>CROOKED THINGS – Jesus speak against?</a:t>
            </a:r>
          </a:p>
          <a:p>
            <a:r>
              <a:rPr lang="en-NZ" dirty="0" smtClean="0"/>
              <a:t>Own righteousness, </a:t>
            </a:r>
            <a:r>
              <a:rPr lang="en-NZ" dirty="0" smtClean="0">
                <a:solidFill>
                  <a:srgbClr val="0070C0"/>
                </a:solidFill>
              </a:rPr>
              <a:t>Matt 23.23-28, and </a:t>
            </a:r>
          </a:p>
          <a:p>
            <a:r>
              <a:rPr lang="en-NZ" dirty="0" smtClean="0"/>
              <a:t>Attitudes</a:t>
            </a:r>
            <a:r>
              <a:rPr lang="en-NZ" dirty="0" smtClean="0">
                <a:solidFill>
                  <a:srgbClr val="0070C0"/>
                </a:solidFill>
              </a:rPr>
              <a:t> Mark 7.21</a:t>
            </a:r>
          </a:p>
          <a:p>
            <a:r>
              <a:rPr lang="en-NZ" dirty="0" smtClean="0">
                <a:solidFill>
                  <a:srgbClr val="00B050"/>
                </a:solidFill>
              </a:rPr>
              <a:t>Pray: repent, forgive, show us more, be who created to be, fulfilling your purpose</a:t>
            </a:r>
          </a:p>
          <a:p>
            <a:endParaRPr lang="en-NZ" dirty="0" smtClean="0">
              <a:solidFill>
                <a:srgbClr val="00B050"/>
              </a:solidFill>
            </a:endParaRPr>
          </a:p>
          <a:p>
            <a:endParaRPr lang="en-NZ" dirty="0" smtClean="0"/>
          </a:p>
        </p:txBody>
      </p:sp>
      <p:sp>
        <p:nvSpPr>
          <p:cNvPr id="4" name="Slide Number Placeholder 3"/>
          <p:cNvSpPr>
            <a:spLocks noGrp="1"/>
          </p:cNvSpPr>
          <p:nvPr>
            <p:ph type="sldNum" sz="quarter" idx="10"/>
          </p:nvPr>
        </p:nvSpPr>
        <p:spPr/>
        <p:txBody>
          <a:bodyPr/>
          <a:lstStyle/>
          <a:p>
            <a:fld id="{2F6BDB3B-6315-46E7-B078-1958B70E08C4}" type="slidenum">
              <a:rPr lang="en-NZ" smtClean="0"/>
              <a:t>3</a:t>
            </a:fld>
            <a:endParaRPr lang="en-NZ"/>
          </a:p>
        </p:txBody>
      </p:sp>
    </p:spTree>
    <p:extLst>
      <p:ext uri="{BB962C8B-B14F-4D97-AF65-F5344CB8AC3E}">
        <p14:creationId xmlns:p14="http://schemas.microsoft.com/office/powerpoint/2010/main" val="31030069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u="sng" dirty="0" smtClean="0">
                <a:solidFill>
                  <a:srgbClr val="FF0000"/>
                </a:solidFill>
              </a:rPr>
              <a:t>Undue poverty</a:t>
            </a:r>
            <a:r>
              <a:rPr lang="en-NZ" dirty="0" smtClean="0"/>
              <a:t>- story</a:t>
            </a:r>
          </a:p>
          <a:p>
            <a:r>
              <a:rPr lang="en-NZ" u="sng" dirty="0" smtClean="0">
                <a:solidFill>
                  <a:srgbClr val="FF0000"/>
                </a:solidFill>
              </a:rPr>
              <a:t>Undue wealth</a:t>
            </a:r>
            <a:r>
              <a:rPr lang="en-NZ" dirty="0" smtClean="0">
                <a:solidFill>
                  <a:srgbClr val="FF0000"/>
                </a:solidFill>
              </a:rPr>
              <a:t>         </a:t>
            </a:r>
            <a:r>
              <a:rPr lang="en-NZ" dirty="0" err="1" smtClean="0">
                <a:solidFill>
                  <a:srgbClr val="0070C0"/>
                </a:solidFill>
              </a:rPr>
              <a:t>Deut</a:t>
            </a:r>
            <a:r>
              <a:rPr lang="en-NZ" dirty="0" smtClean="0">
                <a:solidFill>
                  <a:srgbClr val="0070C0"/>
                </a:solidFill>
              </a:rPr>
              <a:t> 8.10-20, </a:t>
            </a:r>
          </a:p>
          <a:p>
            <a:r>
              <a:rPr lang="en-NZ" dirty="0">
                <a:solidFill>
                  <a:srgbClr val="0070C0"/>
                </a:solidFill>
              </a:rPr>
              <a:t> </a:t>
            </a:r>
            <a:r>
              <a:rPr lang="en-NZ" dirty="0" smtClean="0">
                <a:solidFill>
                  <a:srgbClr val="0070C0"/>
                </a:solidFill>
              </a:rPr>
              <a:t>                                 rich young man</a:t>
            </a:r>
          </a:p>
          <a:p>
            <a:r>
              <a:rPr lang="en-NZ" u="sng" dirty="0" smtClean="0">
                <a:solidFill>
                  <a:srgbClr val="FF0000"/>
                </a:solidFill>
              </a:rPr>
              <a:t>Feed my soul…</a:t>
            </a:r>
            <a:endParaRPr lang="en-US" dirty="0" smtClean="0"/>
          </a:p>
          <a:p>
            <a:r>
              <a:rPr lang="en-US" dirty="0" smtClean="0">
                <a:solidFill>
                  <a:srgbClr val="0070C0"/>
                </a:solidFill>
              </a:rPr>
              <a:t>‘feed’ = </a:t>
            </a:r>
            <a:r>
              <a:rPr lang="en-US" dirty="0" smtClean="0"/>
              <a:t>mother bird tearing small pieces of food; continuous action</a:t>
            </a:r>
            <a:endParaRPr lang="en-NZ" dirty="0" smtClean="0"/>
          </a:p>
          <a:p>
            <a:r>
              <a:rPr lang="en-US" dirty="0" smtClean="0">
                <a:solidFill>
                  <a:srgbClr val="0070C0"/>
                </a:solidFill>
              </a:rPr>
              <a:t>Ps 23, </a:t>
            </a:r>
            <a:r>
              <a:rPr lang="en-US" dirty="0" smtClean="0"/>
              <a:t>everything I need – hope, joy, healing, strength</a:t>
            </a:r>
            <a:endParaRPr lang="en-NZ" dirty="0" smtClean="0"/>
          </a:p>
          <a:p>
            <a:r>
              <a:rPr lang="en-NZ" dirty="0" smtClean="0"/>
              <a:t>Lord’s prayer- give us today</a:t>
            </a:r>
          </a:p>
          <a:p>
            <a:r>
              <a:rPr lang="en-NZ" dirty="0" smtClean="0"/>
              <a:t>God is an exceedingly generous Father, He does not stint on blessing us. He is wanting us to grow…</a:t>
            </a:r>
          </a:p>
          <a:p>
            <a:r>
              <a:rPr lang="en-NZ" u="sng" dirty="0" smtClean="0">
                <a:solidFill>
                  <a:srgbClr val="FF0000"/>
                </a:solidFill>
              </a:rPr>
              <a:t>May my satisfaction be found in YOU</a:t>
            </a:r>
            <a:r>
              <a:rPr lang="en-NZ" dirty="0" smtClean="0">
                <a:solidFill>
                  <a:srgbClr val="FF0000"/>
                </a:solidFill>
              </a:rPr>
              <a:t>!</a:t>
            </a:r>
            <a:r>
              <a:rPr lang="en-NZ" dirty="0" smtClean="0"/>
              <a:t> Is that where our satisfaction is coming from- eternal, lasting real</a:t>
            </a:r>
          </a:p>
          <a:p>
            <a:r>
              <a:rPr lang="en-NZ" dirty="0" smtClean="0">
                <a:solidFill>
                  <a:srgbClr val="0070C0"/>
                </a:solidFill>
              </a:rPr>
              <a:t>Ps 19.7-10</a:t>
            </a:r>
          </a:p>
          <a:p>
            <a:r>
              <a:rPr lang="en-NZ" dirty="0" smtClean="0"/>
              <a:t>Knowing our purpose in God, walking with the Spirit, in truth and so much hope</a:t>
            </a:r>
          </a:p>
          <a:p>
            <a:endParaRPr lang="en-NZ" dirty="0" smtClean="0"/>
          </a:p>
          <a:p>
            <a:r>
              <a:rPr lang="en-NZ" u="sng" dirty="0" smtClean="0">
                <a:solidFill>
                  <a:srgbClr val="FF0000"/>
                </a:solidFill>
              </a:rPr>
              <a:t>…….Then my life will never detract from bringing glory to your Name.</a:t>
            </a:r>
          </a:p>
          <a:p>
            <a:r>
              <a:rPr lang="en-NZ" dirty="0" smtClean="0"/>
              <a:t>If I am full and overflowing of light, truth, joy, not held back by lies, deception, or anything else false then imagine…. Easier to Fulfil our commission</a:t>
            </a:r>
          </a:p>
          <a:p>
            <a:r>
              <a:rPr lang="en-NZ" dirty="0" smtClean="0">
                <a:solidFill>
                  <a:srgbClr val="0070C0"/>
                </a:solidFill>
              </a:rPr>
              <a:t>READ COLOSSIANS 1.9b-14 </a:t>
            </a:r>
            <a:r>
              <a:rPr lang="en-NZ" dirty="0" smtClean="0"/>
              <a:t>=  then pray together </a:t>
            </a:r>
            <a:r>
              <a:rPr lang="en-NZ" dirty="0" smtClean="0">
                <a:solidFill>
                  <a:srgbClr val="00B050"/>
                </a:solidFill>
              </a:rPr>
              <a:t>Colossians 1.9b-14</a:t>
            </a:r>
            <a:endParaRPr lang="en-NZ" dirty="0">
              <a:solidFill>
                <a:srgbClr val="00B050"/>
              </a:solidFill>
            </a:endParaRPr>
          </a:p>
        </p:txBody>
      </p:sp>
      <p:sp>
        <p:nvSpPr>
          <p:cNvPr id="4" name="Slide Number Placeholder 3"/>
          <p:cNvSpPr>
            <a:spLocks noGrp="1"/>
          </p:cNvSpPr>
          <p:nvPr>
            <p:ph type="sldNum" sz="quarter" idx="10"/>
          </p:nvPr>
        </p:nvSpPr>
        <p:spPr/>
        <p:txBody>
          <a:bodyPr/>
          <a:lstStyle/>
          <a:p>
            <a:fld id="{2F6BDB3B-6315-46E7-B078-1958B70E08C4}" type="slidenum">
              <a:rPr lang="en-NZ" smtClean="0"/>
              <a:t>8</a:t>
            </a:fld>
            <a:endParaRPr lang="en-NZ"/>
          </a:p>
        </p:txBody>
      </p:sp>
    </p:spTree>
    <p:extLst>
      <p:ext uri="{BB962C8B-B14F-4D97-AF65-F5344CB8AC3E}">
        <p14:creationId xmlns:p14="http://schemas.microsoft.com/office/powerpoint/2010/main" val="7772800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Now may the grace and joyous favour of the Lord Jesus Christ, the unambiguous love of God, and the precious communion that we share in the Holy Spirit be yours continually, now and into 2018.</a:t>
            </a:r>
          </a:p>
          <a:p>
            <a:r>
              <a:rPr lang="en-NZ" dirty="0" smtClean="0"/>
              <a:t>AMEN</a:t>
            </a:r>
            <a:endParaRPr lang="en-NZ" dirty="0"/>
          </a:p>
        </p:txBody>
      </p:sp>
      <p:sp>
        <p:nvSpPr>
          <p:cNvPr id="4" name="Slide Number Placeholder 3"/>
          <p:cNvSpPr>
            <a:spLocks noGrp="1"/>
          </p:cNvSpPr>
          <p:nvPr>
            <p:ph type="sldNum" sz="quarter" idx="10"/>
          </p:nvPr>
        </p:nvSpPr>
        <p:spPr/>
        <p:txBody>
          <a:bodyPr/>
          <a:lstStyle/>
          <a:p>
            <a:fld id="{2F6BDB3B-6315-46E7-B078-1958B70E08C4}" type="slidenum">
              <a:rPr lang="en-NZ" smtClean="0"/>
              <a:t>10</a:t>
            </a:fld>
            <a:endParaRPr lang="en-NZ"/>
          </a:p>
        </p:txBody>
      </p:sp>
    </p:spTree>
    <p:extLst>
      <p:ext uri="{BB962C8B-B14F-4D97-AF65-F5344CB8AC3E}">
        <p14:creationId xmlns:p14="http://schemas.microsoft.com/office/powerpoint/2010/main" val="29913861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12/30/2017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12/30/2017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12/30/2017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12/30/2017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12/30/2017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12/30/2017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12/30/2017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12/30/2017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12/30/2017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12/30/2017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12/30/2017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12/30/2017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12/30/2017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12/30/2017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12/30/2017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12/30/2017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12/30/2017</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7944" y="624110"/>
            <a:ext cx="8911687" cy="812804"/>
          </a:xfrm>
        </p:spPr>
        <p:txBody>
          <a:bodyPr/>
          <a:lstStyle/>
          <a:p>
            <a:r>
              <a:rPr lang="en-US" dirty="0" smtClean="0"/>
              <a:t>    A </a:t>
            </a:r>
            <a:r>
              <a:rPr lang="en-US" dirty="0"/>
              <a:t>NEW DAY,A NEW YEAR IN CHRIST</a:t>
            </a:r>
            <a:endParaRPr lang="en-NZ" dirty="0"/>
          </a:p>
        </p:txBody>
      </p:sp>
      <p:sp>
        <p:nvSpPr>
          <p:cNvPr id="3" name="Content Placeholder 2"/>
          <p:cNvSpPr>
            <a:spLocks noGrp="1"/>
          </p:cNvSpPr>
          <p:nvPr>
            <p:ph sz="half" idx="1"/>
          </p:nvPr>
        </p:nvSpPr>
        <p:spPr>
          <a:xfrm>
            <a:off x="1947944" y="2126222"/>
            <a:ext cx="4313864" cy="3777622"/>
          </a:xfrm>
        </p:spPr>
        <p:txBody>
          <a:bodyPr>
            <a:normAutofit lnSpcReduction="10000"/>
          </a:bodyPr>
          <a:lstStyle/>
          <a:p>
            <a:r>
              <a:rPr lang="en-NZ" sz="2400" dirty="0" smtClean="0">
                <a:solidFill>
                  <a:schemeClr val="accent6">
                    <a:lumMod val="50000"/>
                  </a:schemeClr>
                </a:solidFill>
              </a:rPr>
              <a:t>2017</a:t>
            </a:r>
          </a:p>
          <a:p>
            <a:pPr marL="0" indent="0">
              <a:buNone/>
            </a:pPr>
            <a:r>
              <a:rPr lang="en-NZ" sz="2000" dirty="0" smtClean="0">
                <a:solidFill>
                  <a:srgbClr val="C00000"/>
                </a:solidFill>
              </a:rPr>
              <a:t>    GOOD </a:t>
            </a:r>
          </a:p>
          <a:p>
            <a:pPr marL="0" indent="0">
              <a:buNone/>
            </a:pPr>
            <a:r>
              <a:rPr lang="en-NZ" sz="2000" dirty="0" smtClean="0"/>
              <a:t>                                         </a:t>
            </a:r>
            <a:r>
              <a:rPr lang="en-NZ" sz="2000" dirty="0" smtClean="0">
                <a:solidFill>
                  <a:schemeClr val="accent5">
                    <a:lumMod val="50000"/>
                  </a:schemeClr>
                </a:solidFill>
              </a:rPr>
              <a:t>MIX</a:t>
            </a:r>
          </a:p>
          <a:p>
            <a:pPr marL="0" indent="0">
              <a:buNone/>
            </a:pPr>
            <a:r>
              <a:rPr lang="en-NZ" sz="2000" dirty="0">
                <a:solidFill>
                  <a:srgbClr val="00B050"/>
                </a:solidFill>
              </a:rPr>
              <a:t> </a:t>
            </a:r>
            <a:r>
              <a:rPr lang="en-NZ" sz="2000" dirty="0" smtClean="0">
                <a:solidFill>
                  <a:srgbClr val="00B050"/>
                </a:solidFill>
              </a:rPr>
              <a:t>                  BAD               </a:t>
            </a:r>
          </a:p>
          <a:p>
            <a:pPr marL="0" indent="0">
              <a:buNone/>
            </a:pPr>
            <a:r>
              <a:rPr lang="en-NZ" sz="2000" dirty="0" smtClean="0">
                <a:solidFill>
                  <a:schemeClr val="accent6">
                    <a:lumMod val="50000"/>
                  </a:schemeClr>
                </a:solidFill>
              </a:rPr>
              <a:t>God present</a:t>
            </a:r>
          </a:p>
          <a:p>
            <a:pPr marL="0" indent="0">
              <a:buNone/>
            </a:pPr>
            <a:r>
              <a:rPr lang="en-NZ" sz="2000" dirty="0">
                <a:solidFill>
                  <a:schemeClr val="accent2">
                    <a:lumMod val="50000"/>
                  </a:schemeClr>
                </a:solidFill>
              </a:rPr>
              <a:t> </a:t>
            </a:r>
            <a:r>
              <a:rPr lang="en-NZ" sz="2000" dirty="0" smtClean="0">
                <a:solidFill>
                  <a:schemeClr val="accent2">
                    <a:lumMod val="50000"/>
                  </a:schemeClr>
                </a:solidFill>
              </a:rPr>
              <a:t>                     WALKING WITH JESUS</a:t>
            </a:r>
          </a:p>
          <a:p>
            <a:pPr marL="0" indent="0">
              <a:buNone/>
            </a:pPr>
            <a:r>
              <a:rPr lang="en-NZ" sz="2000" dirty="0">
                <a:solidFill>
                  <a:schemeClr val="accent6">
                    <a:lumMod val="75000"/>
                  </a:schemeClr>
                </a:solidFill>
              </a:rPr>
              <a:t> </a:t>
            </a:r>
            <a:r>
              <a:rPr lang="en-NZ" sz="2000" dirty="0" smtClean="0">
                <a:solidFill>
                  <a:schemeClr val="accent6">
                    <a:lumMod val="75000"/>
                  </a:schemeClr>
                </a:solidFill>
              </a:rPr>
              <a:t>              Grace               </a:t>
            </a:r>
          </a:p>
          <a:p>
            <a:pPr marL="0" indent="0">
              <a:buNone/>
            </a:pPr>
            <a:r>
              <a:rPr lang="en-NZ" sz="2000" dirty="0"/>
              <a:t> </a:t>
            </a:r>
            <a:r>
              <a:rPr lang="en-NZ" sz="2000" dirty="0" smtClean="0"/>
              <a:t>                                         </a:t>
            </a:r>
            <a:r>
              <a:rPr lang="en-NZ" sz="2000" dirty="0" smtClean="0">
                <a:solidFill>
                  <a:schemeClr val="tx1"/>
                </a:solidFill>
              </a:rPr>
              <a:t>Worry</a:t>
            </a:r>
          </a:p>
          <a:p>
            <a:pPr marL="0" indent="0">
              <a:buNone/>
            </a:pPr>
            <a:r>
              <a:rPr lang="en-NZ" sz="2000" dirty="0" smtClean="0">
                <a:solidFill>
                  <a:srgbClr val="FF0000"/>
                </a:solidFill>
              </a:rPr>
              <a:t>Seen answered prayer</a:t>
            </a:r>
            <a:endParaRPr lang="en-NZ" sz="2000" dirty="0">
              <a:solidFill>
                <a:srgbClr val="FF0000"/>
              </a:solidFill>
            </a:endParaRPr>
          </a:p>
        </p:txBody>
      </p:sp>
      <p:sp>
        <p:nvSpPr>
          <p:cNvPr id="4" name="Content Placeholder 3"/>
          <p:cNvSpPr>
            <a:spLocks noGrp="1"/>
          </p:cNvSpPr>
          <p:nvPr>
            <p:ph sz="half" idx="2"/>
          </p:nvPr>
        </p:nvSpPr>
        <p:spPr/>
        <p:txBody>
          <a:bodyPr>
            <a:normAutofit lnSpcReduction="10000"/>
          </a:bodyPr>
          <a:lstStyle/>
          <a:p>
            <a:r>
              <a:rPr lang="en-NZ" sz="2800" b="1" dirty="0" smtClean="0">
                <a:solidFill>
                  <a:srgbClr val="7030A0"/>
                </a:solidFill>
              </a:rPr>
              <a:t>2018</a:t>
            </a:r>
          </a:p>
          <a:p>
            <a:pPr marL="0" indent="0">
              <a:buNone/>
            </a:pPr>
            <a:r>
              <a:rPr lang="en-NZ" sz="2800" b="1" dirty="0">
                <a:solidFill>
                  <a:srgbClr val="7030A0"/>
                </a:solidFill>
                <a:latin typeface="Berlin Sans FB Demi" panose="020E0802020502020306" pitchFamily="34" charset="0"/>
              </a:rPr>
              <a:t> </a:t>
            </a:r>
            <a:r>
              <a:rPr lang="en-NZ" sz="2800" b="1" dirty="0" smtClean="0">
                <a:solidFill>
                  <a:srgbClr val="7030A0"/>
                </a:solidFill>
                <a:latin typeface="Berlin Sans FB Demi" panose="020E0802020502020306" pitchFamily="34" charset="0"/>
              </a:rPr>
              <a:t>  </a:t>
            </a:r>
            <a:r>
              <a:rPr lang="en-NZ" sz="2800" b="1" dirty="0" smtClean="0">
                <a:solidFill>
                  <a:srgbClr val="92D050"/>
                </a:solidFill>
                <a:latin typeface="Century Gothic" panose="020B0502020202020204" pitchFamily="34" charset="0"/>
              </a:rPr>
              <a:t>Worry</a:t>
            </a:r>
          </a:p>
          <a:p>
            <a:pPr marL="0" indent="0">
              <a:buNone/>
            </a:pPr>
            <a:r>
              <a:rPr lang="en-NZ" sz="2800" b="1" dirty="0">
                <a:solidFill>
                  <a:srgbClr val="00B050"/>
                </a:solidFill>
                <a:latin typeface="Century Gothic" panose="020B0502020202020204" pitchFamily="34" charset="0"/>
              </a:rPr>
              <a:t> </a:t>
            </a:r>
            <a:r>
              <a:rPr lang="en-NZ" sz="2800" b="1" dirty="0" smtClean="0">
                <a:solidFill>
                  <a:srgbClr val="00B050"/>
                </a:solidFill>
                <a:latin typeface="Century Gothic" panose="020B0502020202020204" pitchFamily="34" charset="0"/>
              </a:rPr>
              <a:t>                    </a:t>
            </a:r>
            <a:r>
              <a:rPr lang="en-NZ" sz="3200" b="1" dirty="0" smtClean="0">
                <a:solidFill>
                  <a:srgbClr val="00B050"/>
                </a:solidFill>
                <a:latin typeface="Century Gothic" panose="020B0502020202020204" pitchFamily="34" charset="0"/>
              </a:rPr>
              <a:t>HOPE</a:t>
            </a:r>
          </a:p>
          <a:p>
            <a:pPr marL="0" indent="0">
              <a:buNone/>
            </a:pPr>
            <a:r>
              <a:rPr lang="en-NZ" sz="2800" b="1" dirty="0" smtClean="0">
                <a:solidFill>
                  <a:srgbClr val="7030A0"/>
                </a:solidFill>
                <a:latin typeface="Century Gothic" panose="020B0502020202020204" pitchFamily="34" charset="0"/>
              </a:rPr>
              <a:t>  </a:t>
            </a:r>
          </a:p>
          <a:p>
            <a:pPr marL="0" indent="0">
              <a:buNone/>
            </a:pPr>
            <a:r>
              <a:rPr lang="en-NZ" sz="2800" b="1" dirty="0">
                <a:solidFill>
                  <a:srgbClr val="7030A0"/>
                </a:solidFill>
                <a:latin typeface="Century Gothic" panose="020B0502020202020204" pitchFamily="34" charset="0"/>
              </a:rPr>
              <a:t> </a:t>
            </a:r>
            <a:r>
              <a:rPr lang="en-NZ" sz="2800" b="1" dirty="0" smtClean="0">
                <a:solidFill>
                  <a:srgbClr val="7030A0"/>
                </a:solidFill>
                <a:latin typeface="Century Gothic" panose="020B0502020202020204" pitchFamily="34" charset="0"/>
              </a:rPr>
              <a:t>  God is already there,                 </a:t>
            </a:r>
          </a:p>
          <a:p>
            <a:pPr marL="0" indent="0">
              <a:buNone/>
            </a:pPr>
            <a:endParaRPr lang="en-NZ" sz="2800" b="1" dirty="0">
              <a:solidFill>
                <a:srgbClr val="7030A0"/>
              </a:solidFill>
              <a:latin typeface="Century Gothic" panose="020B0502020202020204" pitchFamily="34" charset="0"/>
            </a:endParaRPr>
          </a:p>
          <a:p>
            <a:pPr marL="0" indent="0">
              <a:buNone/>
            </a:pPr>
            <a:r>
              <a:rPr lang="en-NZ" sz="2800" b="1" dirty="0" smtClean="0">
                <a:solidFill>
                  <a:schemeClr val="accent6">
                    <a:lumMod val="75000"/>
                  </a:schemeClr>
                </a:solidFill>
                <a:latin typeface="Century Gothic" panose="020B0502020202020204" pitchFamily="34" charset="0"/>
              </a:rPr>
              <a:t>           Hallelujah</a:t>
            </a:r>
            <a:endParaRPr lang="en-NZ" sz="2800" b="1" dirty="0">
              <a:solidFill>
                <a:schemeClr val="accent6">
                  <a:lumMod val="75000"/>
                </a:schemeClr>
              </a:solidFill>
              <a:latin typeface="Century Gothic" panose="020B0502020202020204" pitchFamily="34" charset="0"/>
            </a:endParaRPr>
          </a:p>
        </p:txBody>
      </p:sp>
    </p:spTree>
    <p:extLst>
      <p:ext uri="{BB962C8B-B14F-4D97-AF65-F5344CB8AC3E}">
        <p14:creationId xmlns:p14="http://schemas.microsoft.com/office/powerpoint/2010/main" val="754972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82900" y="210026"/>
            <a:ext cx="7810500" cy="6647974"/>
          </a:xfrm>
          <a:prstGeom prst="rect">
            <a:avLst/>
          </a:prstGeom>
        </p:spPr>
        <p:txBody>
          <a:bodyPr wrap="square">
            <a:spAutoFit/>
          </a:bodyPr>
          <a:lstStyle/>
          <a:p>
            <a:r>
              <a:rPr lang="en-US" dirty="0"/>
              <a:t>Colossians </a:t>
            </a:r>
            <a:r>
              <a:rPr lang="en-US" dirty="0" smtClean="0"/>
              <a:t>1:9-14 </a:t>
            </a:r>
            <a:r>
              <a:rPr lang="en-US" dirty="0"/>
              <a:t>(NIV)</a:t>
            </a:r>
          </a:p>
          <a:p>
            <a:endParaRPr lang="en-US" sz="2400" dirty="0"/>
          </a:p>
          <a:p>
            <a:r>
              <a:rPr lang="en-US" sz="2400" dirty="0" smtClean="0"/>
              <a:t>I ask You </a:t>
            </a:r>
            <a:r>
              <a:rPr lang="en-US" sz="2400" dirty="0"/>
              <a:t>God to fill </a:t>
            </a:r>
            <a:r>
              <a:rPr lang="en-US" sz="2400" dirty="0" smtClean="0"/>
              <a:t>me </a:t>
            </a:r>
            <a:r>
              <a:rPr lang="en-US" sz="2400" dirty="0"/>
              <a:t>with the knowledge of </a:t>
            </a:r>
            <a:r>
              <a:rPr lang="en-US" sz="2400" dirty="0" smtClean="0"/>
              <a:t>Your </a:t>
            </a:r>
            <a:r>
              <a:rPr lang="en-US" sz="2400" dirty="0"/>
              <a:t>will through all the wisdom and understanding that the Spirit </a:t>
            </a:r>
            <a:r>
              <a:rPr lang="en-US" sz="2400" dirty="0" smtClean="0"/>
              <a:t>gives, </a:t>
            </a:r>
            <a:r>
              <a:rPr lang="en-US" sz="2400" dirty="0"/>
              <a:t>so that </a:t>
            </a:r>
            <a:r>
              <a:rPr lang="en-US" sz="2400" dirty="0" smtClean="0"/>
              <a:t>I </a:t>
            </a:r>
            <a:r>
              <a:rPr lang="en-US" sz="2400" dirty="0"/>
              <a:t>may live a life worthy of </a:t>
            </a:r>
            <a:r>
              <a:rPr lang="en-US" sz="2400" dirty="0" smtClean="0"/>
              <a:t>You </a:t>
            </a:r>
            <a:r>
              <a:rPr lang="en-US" sz="2400" dirty="0"/>
              <a:t>Lord and </a:t>
            </a:r>
            <a:r>
              <a:rPr lang="en-US" sz="2400" dirty="0" smtClean="0"/>
              <a:t>please You </a:t>
            </a:r>
            <a:r>
              <a:rPr lang="en-US" sz="2400" dirty="0"/>
              <a:t>in every way: </a:t>
            </a:r>
            <a:endParaRPr lang="en-US" sz="2400" dirty="0" smtClean="0"/>
          </a:p>
          <a:p>
            <a:r>
              <a:rPr lang="en-US" sz="2400" dirty="0" smtClean="0"/>
              <a:t>bearing </a:t>
            </a:r>
            <a:r>
              <a:rPr lang="en-US" sz="2400" dirty="0"/>
              <a:t>fruit in every good work, </a:t>
            </a:r>
            <a:endParaRPr lang="en-US" sz="2400" dirty="0" smtClean="0"/>
          </a:p>
          <a:p>
            <a:r>
              <a:rPr lang="en-US" sz="2400" dirty="0" smtClean="0"/>
              <a:t>growing </a:t>
            </a:r>
            <a:r>
              <a:rPr lang="en-US" sz="2400" dirty="0"/>
              <a:t>in the knowledge of God, </a:t>
            </a:r>
            <a:endParaRPr lang="en-US" sz="2400" dirty="0" smtClean="0"/>
          </a:p>
          <a:p>
            <a:r>
              <a:rPr lang="en-US" sz="2400" dirty="0" smtClean="0"/>
              <a:t>being </a:t>
            </a:r>
            <a:r>
              <a:rPr lang="en-US" sz="2400" dirty="0"/>
              <a:t>strengthened with all power according to </a:t>
            </a:r>
            <a:r>
              <a:rPr lang="en-US" sz="2400" dirty="0" smtClean="0"/>
              <a:t>Your </a:t>
            </a:r>
            <a:r>
              <a:rPr lang="en-US" sz="2400" dirty="0"/>
              <a:t>glorious might so that </a:t>
            </a:r>
            <a:r>
              <a:rPr lang="en-US" sz="2400" dirty="0" smtClean="0"/>
              <a:t>I </a:t>
            </a:r>
            <a:r>
              <a:rPr lang="en-US" sz="2400" dirty="0"/>
              <a:t>may have great endurance and patience, </a:t>
            </a:r>
            <a:endParaRPr lang="en-US" sz="2400" dirty="0" smtClean="0"/>
          </a:p>
          <a:p>
            <a:r>
              <a:rPr lang="en-US" sz="2400" dirty="0" smtClean="0"/>
              <a:t>and </a:t>
            </a:r>
            <a:r>
              <a:rPr lang="en-US" sz="2400" dirty="0"/>
              <a:t>giving joyful thanks to </a:t>
            </a:r>
            <a:r>
              <a:rPr lang="en-US" sz="2400" dirty="0" smtClean="0"/>
              <a:t>you Father; You who  </a:t>
            </a:r>
            <a:r>
              <a:rPr lang="en-US" sz="2400" dirty="0"/>
              <a:t>qualified </a:t>
            </a:r>
            <a:r>
              <a:rPr lang="en-US" sz="2400" dirty="0" smtClean="0"/>
              <a:t>me </a:t>
            </a:r>
            <a:r>
              <a:rPr lang="en-US" sz="2400" dirty="0"/>
              <a:t>to share in the inheritance of </a:t>
            </a:r>
            <a:r>
              <a:rPr lang="en-US" sz="2400" dirty="0" smtClean="0"/>
              <a:t>Your </a:t>
            </a:r>
            <a:r>
              <a:rPr lang="en-US" sz="2400" dirty="0"/>
              <a:t>holy people in the kingdom of light. </a:t>
            </a:r>
            <a:r>
              <a:rPr lang="en-US" sz="2400" dirty="0" smtClean="0"/>
              <a:t> </a:t>
            </a:r>
            <a:r>
              <a:rPr lang="en-US" sz="2400" dirty="0"/>
              <a:t>For </a:t>
            </a:r>
            <a:r>
              <a:rPr lang="en-US" sz="2400" dirty="0" smtClean="0"/>
              <a:t>You have </a:t>
            </a:r>
            <a:r>
              <a:rPr lang="en-US" sz="2400" dirty="0"/>
              <a:t>rescued </a:t>
            </a:r>
            <a:r>
              <a:rPr lang="en-US" sz="2400" dirty="0" smtClean="0"/>
              <a:t>me </a:t>
            </a:r>
            <a:r>
              <a:rPr lang="en-US" sz="2400" dirty="0"/>
              <a:t>from the dominion of darkness and brought </a:t>
            </a:r>
            <a:r>
              <a:rPr lang="en-US" sz="2400" dirty="0" smtClean="0"/>
              <a:t>me </a:t>
            </a:r>
            <a:r>
              <a:rPr lang="en-US" sz="2400" dirty="0"/>
              <a:t>into the kingdom of the Son </a:t>
            </a:r>
            <a:r>
              <a:rPr lang="en-US" sz="2400" dirty="0" smtClean="0"/>
              <a:t>You love, in </a:t>
            </a:r>
            <a:r>
              <a:rPr lang="en-US" sz="2400" dirty="0"/>
              <a:t>whom we have redemption, the forgiveness of sins.</a:t>
            </a:r>
            <a:endParaRPr lang="en-NZ" sz="2400" dirty="0"/>
          </a:p>
        </p:txBody>
      </p:sp>
    </p:spTree>
    <p:extLst>
      <p:ext uri="{BB962C8B-B14F-4D97-AF65-F5344CB8AC3E}">
        <p14:creationId xmlns:p14="http://schemas.microsoft.com/office/powerpoint/2010/main" val="1964676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914549" y="2747955"/>
            <a:ext cx="8915400" cy="1936122"/>
          </a:xfrm>
        </p:spPr>
        <p:txBody>
          <a:bodyPr>
            <a:normAutofit/>
          </a:bodyPr>
          <a:lstStyle/>
          <a:p>
            <a:pPr marL="0" indent="0" algn="ctr">
              <a:buNone/>
            </a:pPr>
            <a:r>
              <a:rPr lang="en-NZ" sz="3200" dirty="0" smtClean="0">
                <a:solidFill>
                  <a:schemeClr val="accent5">
                    <a:lumMod val="60000"/>
                    <a:lumOff val="40000"/>
                  </a:schemeClr>
                </a:solidFill>
              </a:rPr>
              <a:t>Go in the grace and peace of our Lord Jesus Christ </a:t>
            </a:r>
          </a:p>
          <a:p>
            <a:pPr marL="0" indent="0" algn="just">
              <a:buNone/>
            </a:pPr>
            <a:r>
              <a:rPr lang="en-NZ" sz="3200" smtClean="0">
                <a:solidFill>
                  <a:schemeClr val="accent5">
                    <a:lumMod val="60000"/>
                    <a:lumOff val="40000"/>
                  </a:schemeClr>
                </a:solidFill>
              </a:rPr>
              <a:t>                               </a:t>
            </a:r>
            <a:r>
              <a:rPr lang="en-NZ" sz="3200" dirty="0" smtClean="0">
                <a:solidFill>
                  <a:schemeClr val="accent5">
                    <a:lumMod val="60000"/>
                    <a:lumOff val="40000"/>
                  </a:schemeClr>
                </a:solidFill>
              </a:rPr>
              <a:t>into 2018.</a:t>
            </a:r>
          </a:p>
          <a:p>
            <a:pPr marL="0" indent="0" algn="just">
              <a:buNone/>
            </a:pPr>
            <a:endParaRPr lang="en-NZ" sz="3200" dirty="0">
              <a:solidFill>
                <a:srgbClr val="7030A0"/>
              </a:solidFill>
            </a:endParaRPr>
          </a:p>
        </p:txBody>
      </p:sp>
      <p:sp>
        <p:nvSpPr>
          <p:cNvPr id="4" name="Rectangle 3"/>
          <p:cNvSpPr/>
          <p:nvPr/>
        </p:nvSpPr>
        <p:spPr>
          <a:xfrm>
            <a:off x="3056794" y="1195467"/>
            <a:ext cx="6353021" cy="923330"/>
          </a:xfrm>
          <a:prstGeom prst="rect">
            <a:avLst/>
          </a:prstGeom>
          <a:noFill/>
        </p:spPr>
        <p:txBody>
          <a:bodyPr wrap="none" lIns="91440" tIns="45720" rIns="91440" bIns="45720">
            <a:spAutoFit/>
          </a:bodyPr>
          <a:lstStyle/>
          <a:p>
            <a:pPr algn="ctr"/>
            <a:r>
              <a:rPr lang="en-US" sz="5400" b="1" cap="none" spc="0" dirty="0" smtClean="0">
                <a:ln w="22225">
                  <a:solidFill>
                    <a:schemeClr val="accent2"/>
                  </a:solidFill>
                  <a:prstDash val="solid"/>
                </a:ln>
                <a:solidFill>
                  <a:schemeClr val="accent2">
                    <a:lumMod val="40000"/>
                    <a:lumOff val="60000"/>
                  </a:schemeClr>
                </a:solidFill>
                <a:effectLst/>
              </a:rPr>
              <a:t>HAPPY NEW YEAR </a:t>
            </a:r>
            <a:endParaRPr lang="en-US" sz="5400" b="1" cap="none" spc="0" dirty="0">
              <a:ln w="22225">
                <a:solidFill>
                  <a:schemeClr val="accent2"/>
                </a:solidFill>
                <a:prstDash val="solid"/>
              </a:ln>
              <a:solidFill>
                <a:schemeClr val="accent2">
                  <a:lumMod val="40000"/>
                  <a:lumOff val="60000"/>
                </a:schemeClr>
              </a:solidFill>
              <a:effectLst/>
            </a:endParaRPr>
          </a:p>
        </p:txBody>
      </p:sp>
      <p:pic>
        <p:nvPicPr>
          <p:cNvPr id="2" name="Picture 1"/>
          <p:cNvPicPr>
            <a:picLocks noChangeAspect="1"/>
          </p:cNvPicPr>
          <p:nvPr/>
        </p:nvPicPr>
        <p:blipFill>
          <a:blip r:embed="rId2"/>
          <a:stretch>
            <a:fillRect/>
          </a:stretch>
        </p:blipFill>
        <p:spPr>
          <a:xfrm>
            <a:off x="4659043" y="4555514"/>
            <a:ext cx="3148525" cy="1685925"/>
          </a:xfrm>
          <a:prstGeom prst="rect">
            <a:avLst/>
          </a:prstGeom>
        </p:spPr>
      </p:pic>
      <p:sp>
        <p:nvSpPr>
          <p:cNvPr id="5" name="Rectangle 4"/>
          <p:cNvSpPr/>
          <p:nvPr/>
        </p:nvSpPr>
        <p:spPr>
          <a:xfrm>
            <a:off x="3000375" y="2588310"/>
            <a:ext cx="6096000" cy="369332"/>
          </a:xfrm>
          <a:prstGeom prst="rect">
            <a:avLst/>
          </a:prstGeom>
        </p:spPr>
        <p:txBody>
          <a:bodyPr>
            <a:spAutoFit/>
          </a:bodyPr>
          <a:lstStyle/>
          <a:p>
            <a:pPr algn="just"/>
            <a:r>
              <a:rPr lang="en-NZ" dirty="0">
                <a:solidFill>
                  <a:schemeClr val="accent5">
                    <a:lumMod val="60000"/>
                    <a:lumOff val="40000"/>
                  </a:schemeClr>
                </a:solidFill>
              </a:rPr>
              <a:t> </a:t>
            </a:r>
            <a:endParaRPr lang="en-NZ" dirty="0"/>
          </a:p>
        </p:txBody>
      </p:sp>
      <p:pic>
        <p:nvPicPr>
          <p:cNvPr id="6" name="Picture 5"/>
          <p:cNvPicPr>
            <a:picLocks noChangeAspect="1"/>
          </p:cNvPicPr>
          <p:nvPr/>
        </p:nvPicPr>
        <p:blipFill>
          <a:blip r:embed="rId3"/>
          <a:stretch>
            <a:fillRect/>
          </a:stretch>
        </p:blipFill>
        <p:spPr>
          <a:xfrm>
            <a:off x="9725025" y="1641"/>
            <a:ext cx="2466975" cy="1847850"/>
          </a:xfrm>
          <a:prstGeom prst="rect">
            <a:avLst/>
          </a:prstGeom>
        </p:spPr>
      </p:pic>
      <p:pic>
        <p:nvPicPr>
          <p:cNvPr id="7" name="Picture 6"/>
          <p:cNvPicPr>
            <a:picLocks noChangeAspect="1"/>
          </p:cNvPicPr>
          <p:nvPr/>
        </p:nvPicPr>
        <p:blipFill>
          <a:blip r:embed="rId3"/>
          <a:stretch>
            <a:fillRect/>
          </a:stretch>
        </p:blipFill>
        <p:spPr>
          <a:xfrm>
            <a:off x="0" y="1641"/>
            <a:ext cx="2466975" cy="1847850"/>
          </a:xfrm>
          <a:prstGeom prst="rect">
            <a:avLst/>
          </a:prstGeom>
        </p:spPr>
      </p:pic>
    </p:spTree>
    <p:extLst>
      <p:ext uri="{BB962C8B-B14F-4D97-AF65-F5344CB8AC3E}">
        <p14:creationId xmlns:p14="http://schemas.microsoft.com/office/powerpoint/2010/main" val="5188101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NZ" u="sng" dirty="0" smtClean="0"/>
              <a:t>Proverbs 30: 7-9</a:t>
            </a:r>
            <a:endParaRPr lang="en-NZ" u="sng" dirty="0"/>
          </a:p>
        </p:txBody>
      </p:sp>
      <p:sp>
        <p:nvSpPr>
          <p:cNvPr id="6" name="TextBox 5"/>
          <p:cNvSpPr txBox="1"/>
          <p:nvPr/>
        </p:nvSpPr>
        <p:spPr>
          <a:xfrm>
            <a:off x="2438400" y="1498600"/>
            <a:ext cx="9232900" cy="5016500"/>
          </a:xfrm>
          <a:prstGeom prst="rect">
            <a:avLst/>
          </a:prstGeom>
          <a:noFill/>
        </p:spPr>
        <p:txBody>
          <a:bodyPr wrap="square" rtlCol="0">
            <a:spAutoFit/>
          </a:bodyPr>
          <a:lstStyle/>
          <a:p>
            <a:endParaRPr lang="en-NZ" dirty="0"/>
          </a:p>
        </p:txBody>
      </p:sp>
      <p:sp>
        <p:nvSpPr>
          <p:cNvPr id="7" name="TextBox 6"/>
          <p:cNvSpPr txBox="1"/>
          <p:nvPr/>
        </p:nvSpPr>
        <p:spPr>
          <a:xfrm>
            <a:off x="2590800" y="1651000"/>
            <a:ext cx="9232900" cy="4031873"/>
          </a:xfrm>
          <a:prstGeom prst="rect">
            <a:avLst/>
          </a:prstGeom>
          <a:noFill/>
        </p:spPr>
        <p:txBody>
          <a:bodyPr wrap="square" rtlCol="0">
            <a:spAutoFit/>
          </a:bodyPr>
          <a:lstStyle/>
          <a:p>
            <a:r>
              <a:rPr lang="en-US" sz="2000" dirty="0"/>
              <a:t>7 God, there are two things I’m asking you for before I die, only two:</a:t>
            </a:r>
          </a:p>
          <a:p>
            <a:r>
              <a:rPr lang="en-US" sz="2000" dirty="0"/>
              <a:t>8 Empty out of my heart everything that is false—</a:t>
            </a:r>
          </a:p>
          <a:p>
            <a:r>
              <a:rPr lang="en-US" sz="2000" dirty="0"/>
              <a:t>    every lie, and every crooked thing.</a:t>
            </a:r>
          </a:p>
          <a:p>
            <a:r>
              <a:rPr lang="en-US" sz="2000" dirty="0"/>
              <a:t>    And give me neither undue poverty nor undue wealth—</a:t>
            </a:r>
          </a:p>
          <a:p>
            <a:r>
              <a:rPr lang="en-US" sz="2000" dirty="0"/>
              <a:t>    but rather, feed my soul with the measure of prosperity</a:t>
            </a:r>
          </a:p>
          <a:p>
            <a:r>
              <a:rPr lang="en-US" sz="2000" dirty="0"/>
              <a:t>    that pleases you.</a:t>
            </a:r>
          </a:p>
          <a:p>
            <a:r>
              <a:rPr lang="en-US" sz="2000" dirty="0"/>
              <a:t>9 May my satisfaction be found in you.</a:t>
            </a:r>
          </a:p>
          <a:p>
            <a:r>
              <a:rPr lang="en-US" sz="2000" dirty="0"/>
              <a:t>    Don’t let me be so rich that I don’t need you</a:t>
            </a:r>
          </a:p>
          <a:p>
            <a:r>
              <a:rPr lang="en-US" sz="2000" dirty="0"/>
              <a:t>    or so poor that I have to resort to dishonesty</a:t>
            </a:r>
          </a:p>
          <a:p>
            <a:r>
              <a:rPr lang="en-US" sz="2000" dirty="0"/>
              <a:t>    just to make ends meet.</a:t>
            </a:r>
          </a:p>
          <a:p>
            <a:r>
              <a:rPr lang="en-US" sz="2000" dirty="0"/>
              <a:t>    Then my life will never detract from bringing glory to your name</a:t>
            </a:r>
            <a:r>
              <a:rPr lang="en-US" sz="2000" dirty="0" smtClean="0"/>
              <a:t>.</a:t>
            </a:r>
          </a:p>
          <a:p>
            <a:endParaRPr lang="en-US" dirty="0"/>
          </a:p>
          <a:p>
            <a:r>
              <a:rPr lang="en-US" dirty="0" smtClean="0"/>
              <a:t>                                                                                                     The Passion Translation</a:t>
            </a:r>
            <a:endParaRPr lang="en-NZ" dirty="0"/>
          </a:p>
        </p:txBody>
      </p:sp>
    </p:spTree>
    <p:extLst>
      <p:ext uri="{BB962C8B-B14F-4D97-AF65-F5344CB8AC3E}">
        <p14:creationId xmlns:p14="http://schemas.microsoft.com/office/powerpoint/2010/main" val="34002503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Empty out of my heart everything that is false – every lie and crooked thing. v8</a:t>
            </a:r>
            <a:endParaRPr lang="en-NZ" dirty="0"/>
          </a:p>
        </p:txBody>
      </p:sp>
      <p:sp>
        <p:nvSpPr>
          <p:cNvPr id="7" name="TextBox 6"/>
          <p:cNvSpPr txBox="1"/>
          <p:nvPr/>
        </p:nvSpPr>
        <p:spPr>
          <a:xfrm>
            <a:off x="2719449" y="2161309"/>
            <a:ext cx="7825839" cy="2554545"/>
          </a:xfrm>
          <a:prstGeom prst="rect">
            <a:avLst/>
          </a:prstGeom>
          <a:noFill/>
        </p:spPr>
        <p:txBody>
          <a:bodyPr wrap="square" rtlCol="0">
            <a:spAutoFit/>
          </a:bodyPr>
          <a:lstStyle/>
          <a:p>
            <a:r>
              <a:rPr lang="en-US" sz="2000" dirty="0" smtClean="0"/>
              <a:t>    Who </a:t>
            </a:r>
            <a:r>
              <a:rPr lang="en-US" sz="2000" dirty="0"/>
              <a:t>is it that travels back and forth</a:t>
            </a:r>
          </a:p>
          <a:p>
            <a:r>
              <a:rPr lang="en-US" sz="2000" dirty="0"/>
              <a:t>    </a:t>
            </a:r>
            <a:r>
              <a:rPr lang="en-US" sz="2000" dirty="0" smtClean="0"/>
              <a:t>              from </a:t>
            </a:r>
            <a:r>
              <a:rPr lang="en-US" sz="2000" dirty="0"/>
              <a:t>the heavenly realm to the earth</a:t>
            </a:r>
            <a:r>
              <a:rPr lang="en-US" sz="2000" dirty="0" smtClean="0"/>
              <a:t>?</a:t>
            </a:r>
            <a:endParaRPr lang="en-US" sz="2000" dirty="0"/>
          </a:p>
          <a:p>
            <a:r>
              <a:rPr lang="en-US" sz="2000" dirty="0"/>
              <a:t>    Who controls the wind as it </a:t>
            </a:r>
            <a:r>
              <a:rPr lang="en-US" sz="2000" dirty="0" smtClean="0"/>
              <a:t>blows </a:t>
            </a:r>
            <a:r>
              <a:rPr lang="en-US" sz="2000" dirty="0"/>
              <a:t>and holds it in his fists?</a:t>
            </a:r>
          </a:p>
          <a:p>
            <a:r>
              <a:rPr lang="en-US" sz="2000" dirty="0"/>
              <a:t>    Who tucks the rain into the cloak of his clouds?</a:t>
            </a:r>
          </a:p>
          <a:p>
            <a:r>
              <a:rPr lang="en-US" sz="2000" dirty="0"/>
              <a:t>    Who stretches out the skyline from one vista to the other?</a:t>
            </a:r>
          </a:p>
          <a:p>
            <a:r>
              <a:rPr lang="en-US" sz="2000" dirty="0"/>
              <a:t>    What is his name?</a:t>
            </a:r>
          </a:p>
          <a:p>
            <a:r>
              <a:rPr lang="en-US" sz="2000" dirty="0"/>
              <a:t>    And what is the name of his Son?</a:t>
            </a:r>
          </a:p>
          <a:p>
            <a:r>
              <a:rPr lang="en-US" sz="2000" dirty="0"/>
              <a:t>    Who can tell me</a:t>
            </a:r>
            <a:r>
              <a:rPr lang="en-US" sz="2000" dirty="0" smtClean="0"/>
              <a:t>?                                          Proverb 30.4,5  TPT</a:t>
            </a:r>
            <a:endParaRPr lang="en-NZ" sz="2000" dirty="0"/>
          </a:p>
        </p:txBody>
      </p:sp>
    </p:spTree>
    <p:extLst>
      <p:ext uri="{BB962C8B-B14F-4D97-AF65-F5344CB8AC3E}">
        <p14:creationId xmlns:p14="http://schemas.microsoft.com/office/powerpoint/2010/main" val="3718180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75643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02577" y="475013"/>
            <a:ext cx="7493329" cy="6124754"/>
          </a:xfrm>
          <a:prstGeom prst="rect">
            <a:avLst/>
          </a:prstGeom>
          <a:noFill/>
        </p:spPr>
        <p:txBody>
          <a:bodyPr wrap="square" rtlCol="0">
            <a:spAutoFit/>
          </a:bodyPr>
          <a:lstStyle/>
          <a:p>
            <a:r>
              <a:rPr lang="en-US" dirty="0"/>
              <a:t>Ephesians </a:t>
            </a:r>
            <a:r>
              <a:rPr lang="en-US" dirty="0" smtClean="0"/>
              <a:t>2      (NIV</a:t>
            </a:r>
            <a:r>
              <a:rPr lang="en-US" dirty="0"/>
              <a:t>)</a:t>
            </a:r>
          </a:p>
          <a:p>
            <a:endParaRPr lang="en-US" dirty="0"/>
          </a:p>
          <a:p>
            <a:r>
              <a:rPr lang="en-US" sz="2000" dirty="0"/>
              <a:t>2 As for you, you were dead in your transgressions and sins, </a:t>
            </a:r>
            <a:r>
              <a:rPr lang="en-US" sz="2000" dirty="0" smtClean="0"/>
              <a:t> </a:t>
            </a:r>
            <a:r>
              <a:rPr lang="en-US" sz="2000" dirty="0"/>
              <a:t>in which you used to live when you followed the ways of this world and of the ruler of the kingdom of the air, the spirit who is now at work in those who are disobedient. 3 All of us also lived among them at one time, gratifying the cravings of our </a:t>
            </a:r>
            <a:r>
              <a:rPr lang="en-US" sz="2000" dirty="0" smtClean="0"/>
              <a:t>flesh and </a:t>
            </a:r>
            <a:r>
              <a:rPr lang="en-US" sz="2000" dirty="0"/>
              <a:t>following its desires and thoughts. Like the rest, we were by nature deserving of wrath</a:t>
            </a:r>
            <a:r>
              <a:rPr lang="en-US" sz="2000" dirty="0" smtClean="0"/>
              <a:t>.</a:t>
            </a:r>
          </a:p>
          <a:p>
            <a:r>
              <a:rPr lang="en-US" dirty="0" smtClean="0"/>
              <a:t>4 </a:t>
            </a:r>
            <a:r>
              <a:rPr lang="en-US" dirty="0"/>
              <a:t>But because of his great love for us, God, who is rich in mercy, 5 made us alive with Christ even when we were dead in transgressions—it is by grace you have been saved. </a:t>
            </a:r>
            <a:endParaRPr lang="en-US" dirty="0" smtClean="0"/>
          </a:p>
          <a:p>
            <a:r>
              <a:rPr lang="en-US" dirty="0" smtClean="0"/>
              <a:t>6 </a:t>
            </a:r>
            <a:r>
              <a:rPr lang="en-US" dirty="0"/>
              <a:t>And God raised us up with Christ and seated us with him in the heavenly realms in Christ Jesus, 7 in order that in the coming ages he might show the incomparable riches of his grace, expressed in his kindness to us in Christ Jesus. </a:t>
            </a:r>
            <a:endParaRPr lang="en-US" dirty="0" smtClean="0"/>
          </a:p>
          <a:p>
            <a:r>
              <a:rPr lang="en-US" dirty="0" smtClean="0"/>
              <a:t>8 </a:t>
            </a:r>
            <a:r>
              <a:rPr lang="en-US" dirty="0"/>
              <a:t>For it is by grace you have been saved, through faith—and this is not from yourselves, it is the gift of God— 9 not by works, so that no one can boast. </a:t>
            </a:r>
            <a:endParaRPr lang="en-US" dirty="0" smtClean="0"/>
          </a:p>
          <a:p>
            <a:r>
              <a:rPr lang="en-US" dirty="0" smtClean="0"/>
              <a:t>10 </a:t>
            </a:r>
            <a:r>
              <a:rPr lang="en-US" dirty="0"/>
              <a:t>For we are God’s handiwork, created in Christ Jesus to do good works, which God prepared in advance for us to do.</a:t>
            </a:r>
            <a:endParaRPr lang="en-NZ" dirty="0"/>
          </a:p>
        </p:txBody>
      </p:sp>
    </p:spTree>
    <p:extLst>
      <p:ext uri="{BB962C8B-B14F-4D97-AF65-F5344CB8AC3E}">
        <p14:creationId xmlns:p14="http://schemas.microsoft.com/office/powerpoint/2010/main" val="33599293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330922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743200" y="936994"/>
            <a:ext cx="7742712" cy="5355312"/>
          </a:xfrm>
          <a:prstGeom prst="rect">
            <a:avLst/>
          </a:prstGeom>
          <a:noFill/>
        </p:spPr>
        <p:txBody>
          <a:bodyPr wrap="square" rtlCol="0">
            <a:spAutoFit/>
          </a:bodyPr>
          <a:lstStyle/>
          <a:p>
            <a:r>
              <a:rPr lang="en-US" dirty="0"/>
              <a:t>Matthew </a:t>
            </a:r>
            <a:r>
              <a:rPr lang="en-US" dirty="0" smtClean="0"/>
              <a:t>23:23-28  </a:t>
            </a:r>
            <a:r>
              <a:rPr lang="en-US" dirty="0"/>
              <a:t>(NIV)</a:t>
            </a:r>
          </a:p>
          <a:p>
            <a:r>
              <a:rPr lang="en-US" dirty="0"/>
              <a:t>23 “Woe to you, teachers of the law and Pharisees, you hypocrites! You give a tenth of your spices—mint, dill and cumin. But you have neglected the more important matters of the law—justice, mercy and faithfulness. You should have practiced the latter, without neglecting the former. 24 You blind guides! You strain out a gnat but swallow a camel.</a:t>
            </a:r>
          </a:p>
          <a:p>
            <a:endParaRPr lang="en-US" dirty="0"/>
          </a:p>
          <a:p>
            <a:r>
              <a:rPr lang="en-US" dirty="0"/>
              <a:t>25 “Woe to you, teachers of the law and Pharisees, you hypocrites! You clean the outside of the cup and dish, but inside they are full of greed and self-indulgence. 26 Blind Pharisee! First clean the inside of the cup and dish, and then the outside also will be clean.</a:t>
            </a:r>
          </a:p>
          <a:p>
            <a:endParaRPr lang="en-US" dirty="0"/>
          </a:p>
          <a:p>
            <a:r>
              <a:rPr lang="en-US" dirty="0"/>
              <a:t>27 “Woe to you, teachers of the law and Pharisees, you hypocrites! You are like whitewashed tombs, which look beautiful on the outside but on the inside are full of the bones of the dead and everything unclean. 28 In the same way, on the outside you appear to people as righteous but on the inside you are full of hypocrisy and wickedness.</a:t>
            </a:r>
            <a:endParaRPr lang="en-NZ" dirty="0"/>
          </a:p>
        </p:txBody>
      </p:sp>
    </p:spTree>
    <p:extLst>
      <p:ext uri="{BB962C8B-B14F-4D97-AF65-F5344CB8AC3E}">
        <p14:creationId xmlns:p14="http://schemas.microsoft.com/office/powerpoint/2010/main" val="13121350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And give me neither           </a:t>
            </a:r>
            <a:r>
              <a:rPr lang="en-NZ" sz="2000" dirty="0" smtClean="0"/>
              <a:t>Proverbs 30.8&amp;9</a:t>
            </a:r>
            <a:endParaRPr lang="en-NZ" sz="2000" dirty="0"/>
          </a:p>
        </p:txBody>
      </p:sp>
      <p:sp>
        <p:nvSpPr>
          <p:cNvPr id="3" name="Text Placeholder 2"/>
          <p:cNvSpPr>
            <a:spLocks noGrp="1"/>
          </p:cNvSpPr>
          <p:nvPr>
            <p:ph type="body" idx="1"/>
          </p:nvPr>
        </p:nvSpPr>
        <p:spPr>
          <a:xfrm>
            <a:off x="2589212" y="1393213"/>
            <a:ext cx="3992732" cy="576262"/>
          </a:xfrm>
        </p:spPr>
        <p:txBody>
          <a:bodyPr/>
          <a:lstStyle/>
          <a:p>
            <a:r>
              <a:rPr lang="en-NZ" dirty="0" smtClean="0">
                <a:solidFill>
                  <a:srgbClr val="7030A0"/>
                </a:solidFill>
              </a:rPr>
              <a:t>Undue poverty nor</a:t>
            </a:r>
            <a:endParaRPr lang="en-NZ" dirty="0">
              <a:solidFill>
                <a:srgbClr val="7030A0"/>
              </a:solidFill>
            </a:endParaRPr>
          </a:p>
        </p:txBody>
      </p:sp>
      <p:sp>
        <p:nvSpPr>
          <p:cNvPr id="4" name="Content Placeholder 3"/>
          <p:cNvSpPr>
            <a:spLocks noGrp="1"/>
          </p:cNvSpPr>
          <p:nvPr>
            <p:ph sz="half" idx="2"/>
          </p:nvPr>
        </p:nvSpPr>
        <p:spPr>
          <a:xfrm>
            <a:off x="2589212" y="2260600"/>
            <a:ext cx="4342893" cy="1612900"/>
          </a:xfrm>
        </p:spPr>
        <p:txBody>
          <a:bodyPr/>
          <a:lstStyle/>
          <a:p>
            <a:r>
              <a:rPr lang="en-NZ" dirty="0" smtClean="0">
                <a:solidFill>
                  <a:schemeClr val="accent6">
                    <a:lumMod val="75000"/>
                  </a:schemeClr>
                </a:solidFill>
              </a:rPr>
              <a:t>So poor that have to resort or dishonesty just to make ends meet.</a:t>
            </a:r>
            <a:endParaRPr lang="en-NZ" dirty="0">
              <a:solidFill>
                <a:schemeClr val="accent6">
                  <a:lumMod val="75000"/>
                </a:schemeClr>
              </a:solidFill>
            </a:endParaRPr>
          </a:p>
        </p:txBody>
      </p:sp>
      <p:sp>
        <p:nvSpPr>
          <p:cNvPr id="5" name="Text Placeholder 4"/>
          <p:cNvSpPr>
            <a:spLocks noGrp="1"/>
          </p:cNvSpPr>
          <p:nvPr>
            <p:ph type="body" sz="quarter" idx="3"/>
          </p:nvPr>
        </p:nvSpPr>
        <p:spPr>
          <a:xfrm>
            <a:off x="7505610" y="1393213"/>
            <a:ext cx="3999001" cy="576262"/>
          </a:xfrm>
        </p:spPr>
        <p:txBody>
          <a:bodyPr/>
          <a:lstStyle/>
          <a:p>
            <a:r>
              <a:rPr lang="en-NZ" dirty="0" smtClean="0">
                <a:solidFill>
                  <a:srgbClr val="7030A0"/>
                </a:solidFill>
              </a:rPr>
              <a:t>Undue wealth</a:t>
            </a:r>
            <a:endParaRPr lang="en-NZ" dirty="0">
              <a:solidFill>
                <a:srgbClr val="7030A0"/>
              </a:solidFill>
            </a:endParaRPr>
          </a:p>
        </p:txBody>
      </p:sp>
      <p:sp>
        <p:nvSpPr>
          <p:cNvPr id="6" name="Content Placeholder 5"/>
          <p:cNvSpPr>
            <a:spLocks noGrp="1"/>
          </p:cNvSpPr>
          <p:nvPr>
            <p:ph sz="quarter" idx="4"/>
          </p:nvPr>
        </p:nvSpPr>
        <p:spPr>
          <a:xfrm>
            <a:off x="7166957" y="2260600"/>
            <a:ext cx="4338674" cy="2070100"/>
          </a:xfrm>
        </p:spPr>
        <p:txBody>
          <a:bodyPr/>
          <a:lstStyle/>
          <a:p>
            <a:r>
              <a:rPr lang="en-NZ" dirty="0" smtClean="0">
                <a:solidFill>
                  <a:schemeClr val="accent6">
                    <a:lumMod val="75000"/>
                  </a:schemeClr>
                </a:solidFill>
              </a:rPr>
              <a:t>So rich that I don’t need you</a:t>
            </a:r>
            <a:endParaRPr lang="en-NZ" dirty="0">
              <a:solidFill>
                <a:schemeClr val="accent6">
                  <a:lumMod val="75000"/>
                </a:schemeClr>
              </a:solidFill>
            </a:endParaRPr>
          </a:p>
        </p:txBody>
      </p:sp>
      <p:sp>
        <p:nvSpPr>
          <p:cNvPr id="8" name="TextBox 7"/>
          <p:cNvSpPr txBox="1"/>
          <p:nvPr/>
        </p:nvSpPr>
        <p:spPr>
          <a:xfrm>
            <a:off x="2548900" y="4025682"/>
            <a:ext cx="8066088" cy="2246769"/>
          </a:xfrm>
          <a:prstGeom prst="rect">
            <a:avLst/>
          </a:prstGeom>
          <a:noFill/>
        </p:spPr>
        <p:txBody>
          <a:bodyPr wrap="square" rtlCol="0">
            <a:spAutoFit/>
          </a:bodyPr>
          <a:lstStyle/>
          <a:p>
            <a:r>
              <a:rPr lang="en-NZ" sz="2000" b="1" dirty="0" smtClean="0">
                <a:solidFill>
                  <a:schemeClr val="accent2">
                    <a:lumMod val="50000"/>
                  </a:schemeClr>
                </a:solidFill>
              </a:rPr>
              <a:t>Feed my soul with the measure of prosperity that pleases you.</a:t>
            </a:r>
          </a:p>
          <a:p>
            <a:endParaRPr lang="en-NZ" sz="2000" b="1" dirty="0">
              <a:solidFill>
                <a:schemeClr val="accent2">
                  <a:lumMod val="50000"/>
                </a:schemeClr>
              </a:solidFill>
            </a:endParaRPr>
          </a:p>
          <a:p>
            <a:r>
              <a:rPr lang="en-NZ" sz="2000" b="1" dirty="0" smtClean="0">
                <a:solidFill>
                  <a:schemeClr val="accent2">
                    <a:lumMod val="50000"/>
                  </a:schemeClr>
                </a:solidFill>
              </a:rPr>
              <a:t>May by satisfaction be found in You. </a:t>
            </a:r>
          </a:p>
          <a:p>
            <a:endParaRPr lang="en-NZ" sz="2000" b="1" dirty="0" smtClean="0">
              <a:solidFill>
                <a:schemeClr val="accent2">
                  <a:lumMod val="50000"/>
                </a:schemeClr>
              </a:solidFill>
            </a:endParaRPr>
          </a:p>
          <a:p>
            <a:endParaRPr lang="en-NZ" sz="2000" b="1" dirty="0">
              <a:solidFill>
                <a:schemeClr val="accent2">
                  <a:lumMod val="50000"/>
                </a:schemeClr>
              </a:solidFill>
            </a:endParaRPr>
          </a:p>
          <a:p>
            <a:r>
              <a:rPr lang="en-NZ" sz="2000" b="1" dirty="0" smtClean="0">
                <a:solidFill>
                  <a:schemeClr val="accent2">
                    <a:lumMod val="50000"/>
                  </a:schemeClr>
                </a:solidFill>
              </a:rPr>
              <a:t>Then my life will never detract from bringing glory to your Name.</a:t>
            </a:r>
          </a:p>
          <a:p>
            <a:r>
              <a:rPr lang="en-NZ" sz="2000" b="1" dirty="0" smtClean="0">
                <a:solidFill>
                  <a:schemeClr val="accent2">
                    <a:lumMod val="50000"/>
                  </a:schemeClr>
                </a:solidFill>
              </a:rPr>
              <a:t>                                                                                           </a:t>
            </a:r>
            <a:endParaRPr lang="en-NZ" sz="2000" b="1" dirty="0">
              <a:solidFill>
                <a:schemeClr val="accent2">
                  <a:lumMod val="50000"/>
                </a:schemeClr>
              </a:solidFill>
            </a:endParaRPr>
          </a:p>
        </p:txBody>
      </p:sp>
    </p:spTree>
    <p:extLst>
      <p:ext uri="{BB962C8B-B14F-4D97-AF65-F5344CB8AC3E}">
        <p14:creationId xmlns:p14="http://schemas.microsoft.com/office/powerpoint/2010/main" val="2413993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P spid="6" grpId="0" build="p"/>
      <p:bldP spid="8"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9000273"/>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519</TotalTime>
  <Words>1434</Words>
  <Application>Microsoft Office PowerPoint</Application>
  <PresentationFormat>Widescreen</PresentationFormat>
  <Paragraphs>135</Paragraphs>
  <Slides>11</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Berlin Sans FB Demi</vt:lpstr>
      <vt:lpstr>Calibri</vt:lpstr>
      <vt:lpstr>Century Gothic</vt:lpstr>
      <vt:lpstr>Wingdings 3</vt:lpstr>
      <vt:lpstr>Wisp</vt:lpstr>
      <vt:lpstr>    A NEW DAY,A NEW YEAR IN CHRIST</vt:lpstr>
      <vt:lpstr>Proverbs 30: 7-9</vt:lpstr>
      <vt:lpstr>Empty out of my heart everything that is false – every lie and crooked thing. v8</vt:lpstr>
      <vt:lpstr>PowerPoint Presentation</vt:lpstr>
      <vt:lpstr>PowerPoint Presentation</vt:lpstr>
      <vt:lpstr>PowerPoint Presentation</vt:lpstr>
      <vt:lpstr>PowerPoint Presentation</vt:lpstr>
      <vt:lpstr>And give me neither           Proverbs 30.8&amp;9</vt:lpstr>
      <vt:lpstr>PowerPoint Presentation</vt:lpstr>
      <vt:lpstr>PowerPoint Presentation</vt:lpstr>
      <vt:lpstr>PowerPoint Presentation</vt:lpstr>
    </vt:vector>
  </TitlesOfParts>
  <Company>Massey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NEW DAY,  A NEW YEAR  IN CHRIST</dc:title>
  <dc:creator>Baken, Don</dc:creator>
  <cp:lastModifiedBy>Baken, Don</cp:lastModifiedBy>
  <cp:revision>55</cp:revision>
  <dcterms:created xsi:type="dcterms:W3CDTF">2017-12-26T22:08:40Z</dcterms:created>
  <dcterms:modified xsi:type="dcterms:W3CDTF">2017-12-30T03:33:20Z</dcterms:modified>
</cp:coreProperties>
</file>