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7" d="100"/>
          <a:sy n="47" d="100"/>
        </p:scale>
        <p:origin x="1300" y="5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081E2C0-4575-4D5B-A5EB-868B337F9F3A}" type="datetimeFigureOut">
              <a:rPr lang="en-US" smtClean="0"/>
              <a:pPr/>
              <a:t>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141197-7A18-42B1-BCC2-C27451614E6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081E2C0-4575-4D5B-A5EB-868B337F9F3A}" type="datetimeFigureOut">
              <a:rPr lang="en-US" smtClean="0"/>
              <a:pPr/>
              <a:t>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141197-7A18-42B1-BCC2-C27451614E6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081E2C0-4575-4D5B-A5EB-868B337F9F3A}" type="datetimeFigureOut">
              <a:rPr lang="en-US" smtClean="0"/>
              <a:pPr/>
              <a:t>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141197-7A18-42B1-BCC2-C27451614E6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081E2C0-4575-4D5B-A5EB-868B337F9F3A}" type="datetimeFigureOut">
              <a:rPr lang="en-US" smtClean="0"/>
              <a:pPr/>
              <a:t>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141197-7A18-42B1-BCC2-C27451614E6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81E2C0-4575-4D5B-A5EB-868B337F9F3A}" type="datetimeFigureOut">
              <a:rPr lang="en-US" smtClean="0"/>
              <a:pPr/>
              <a:t>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141197-7A18-42B1-BCC2-C27451614E6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081E2C0-4575-4D5B-A5EB-868B337F9F3A}" type="datetimeFigureOut">
              <a:rPr lang="en-US" smtClean="0"/>
              <a:pPr/>
              <a:t>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141197-7A18-42B1-BCC2-C27451614E6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081E2C0-4575-4D5B-A5EB-868B337F9F3A}" type="datetimeFigureOut">
              <a:rPr lang="en-US" smtClean="0"/>
              <a:pPr/>
              <a:t>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141197-7A18-42B1-BCC2-C27451614E6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081E2C0-4575-4D5B-A5EB-868B337F9F3A}" type="datetimeFigureOut">
              <a:rPr lang="en-US" smtClean="0"/>
              <a:pPr/>
              <a:t>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141197-7A18-42B1-BCC2-C27451614E6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81E2C0-4575-4D5B-A5EB-868B337F9F3A}" type="datetimeFigureOut">
              <a:rPr lang="en-US" smtClean="0"/>
              <a:pPr/>
              <a:t>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141197-7A18-42B1-BCC2-C27451614E6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81E2C0-4575-4D5B-A5EB-868B337F9F3A}" type="datetimeFigureOut">
              <a:rPr lang="en-US" smtClean="0"/>
              <a:pPr/>
              <a:t>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141197-7A18-42B1-BCC2-C27451614E6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81E2C0-4575-4D5B-A5EB-868B337F9F3A}" type="datetimeFigureOut">
              <a:rPr lang="en-US" smtClean="0"/>
              <a:pPr/>
              <a:t>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141197-7A18-42B1-BCC2-C27451614E6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81E2C0-4575-4D5B-A5EB-868B337F9F3A}" type="datetimeFigureOut">
              <a:rPr lang="en-US" smtClean="0"/>
              <a:pPr/>
              <a:t>1/4/2017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141197-7A18-42B1-BCC2-C27451614E6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highlight>
                  <a:srgbClr val="FFFF00"/>
                </a:highlight>
              </a:rPr>
              <a:t>Called and Chosen</a:t>
            </a:r>
          </a:p>
        </p:txBody>
      </p:sp>
      <p:sp>
        <p:nvSpPr>
          <p:cNvPr id="3" name="Subtitle 2"/>
          <p:cNvSpPr>
            <a:spLocks noGrp="1"/>
          </p:cNvSpPr>
          <p:nvPr>
            <p:ph type="subTitle" idx="1"/>
          </p:nvPr>
        </p:nvSpPr>
        <p:spPr/>
        <p:txBody>
          <a:bodyPr/>
          <a:lstStyle/>
          <a:p>
            <a:r>
              <a:rPr lang="en-US" dirty="0">
                <a:highlight>
                  <a:srgbClr val="FFFF00"/>
                </a:highlight>
              </a:rPr>
              <a:t>What is my calling?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8229600" cy="1143000"/>
          </a:xfrm>
        </p:spPr>
        <p:txBody>
          <a:bodyPr>
            <a:normAutofit fontScale="90000"/>
          </a:bodyPr>
          <a:lstStyle/>
          <a:p>
            <a:r>
              <a:rPr lang="en-NZ" sz="5300" b="1" dirty="0">
                <a:highlight>
                  <a:srgbClr val="FFFF00"/>
                </a:highlight>
              </a:rPr>
              <a:t>Jeremiah 1: 4-10</a:t>
            </a:r>
            <a:br>
              <a:rPr lang="en-NZ" dirty="0"/>
            </a:br>
            <a:endParaRPr lang="en-US" dirty="0"/>
          </a:p>
        </p:txBody>
      </p:sp>
      <p:sp>
        <p:nvSpPr>
          <p:cNvPr id="3" name="Content Placeholder 2"/>
          <p:cNvSpPr>
            <a:spLocks noGrp="1"/>
          </p:cNvSpPr>
          <p:nvPr>
            <p:ph idx="1"/>
          </p:nvPr>
        </p:nvSpPr>
        <p:spPr>
          <a:xfrm>
            <a:off x="381000" y="1143000"/>
            <a:ext cx="8229600" cy="4525963"/>
          </a:xfrm>
        </p:spPr>
        <p:txBody>
          <a:bodyPr>
            <a:noAutofit/>
          </a:bodyPr>
          <a:lstStyle/>
          <a:p>
            <a:pPr marL="0" indent="0">
              <a:buNone/>
            </a:pPr>
            <a:r>
              <a:rPr lang="en-NZ" baseline="30000" dirty="0">
                <a:highlight>
                  <a:srgbClr val="FFFF00"/>
                </a:highlight>
              </a:rPr>
              <a:t>4 </a:t>
            </a:r>
            <a:r>
              <a:rPr lang="en-NZ" sz="3600" dirty="0">
                <a:highlight>
                  <a:srgbClr val="FFFF00"/>
                </a:highlight>
              </a:rPr>
              <a:t>Now the word of the </a:t>
            </a:r>
            <a:r>
              <a:rPr lang="en-NZ" sz="3600" cap="small" dirty="0">
                <a:highlight>
                  <a:srgbClr val="FFFF00"/>
                </a:highlight>
              </a:rPr>
              <a:t>Lord</a:t>
            </a:r>
            <a:r>
              <a:rPr lang="en-NZ" sz="3600" dirty="0">
                <a:highlight>
                  <a:srgbClr val="FFFF00"/>
                </a:highlight>
              </a:rPr>
              <a:t> came to me saying,</a:t>
            </a:r>
          </a:p>
          <a:p>
            <a:pPr marL="0" indent="0">
              <a:buNone/>
            </a:pPr>
            <a:r>
              <a:rPr lang="en-NZ" sz="3600" baseline="30000" dirty="0">
                <a:highlight>
                  <a:srgbClr val="FFFF00"/>
                </a:highlight>
              </a:rPr>
              <a:t>5 </a:t>
            </a:r>
            <a:r>
              <a:rPr lang="en-NZ" sz="3600" dirty="0">
                <a:highlight>
                  <a:srgbClr val="FFFF00"/>
                </a:highlight>
              </a:rPr>
              <a:t>“Before I formed you in the womb I knew you,</a:t>
            </a:r>
            <a:br>
              <a:rPr lang="en-NZ" sz="3600" dirty="0">
                <a:highlight>
                  <a:srgbClr val="FFFF00"/>
                </a:highlight>
              </a:rPr>
            </a:br>
            <a:r>
              <a:rPr lang="en-NZ" sz="3600" dirty="0">
                <a:highlight>
                  <a:srgbClr val="FFFF00"/>
                </a:highlight>
              </a:rPr>
              <a:t>and before you were born I consecrated you;</a:t>
            </a:r>
            <a:br>
              <a:rPr lang="en-NZ" sz="3600" dirty="0">
                <a:highlight>
                  <a:srgbClr val="FFFF00"/>
                </a:highlight>
              </a:rPr>
            </a:br>
            <a:r>
              <a:rPr lang="en-NZ" sz="3600" dirty="0">
                <a:highlight>
                  <a:srgbClr val="FFFF00"/>
                </a:highlight>
              </a:rPr>
              <a:t>I appointed you a prophet to the nations.”</a:t>
            </a:r>
          </a:p>
          <a:p>
            <a:pPr>
              <a:buNone/>
            </a:pPr>
            <a:endParaRPr lang="en-US" sz="1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533400"/>
            <a:ext cx="8382000" cy="5592763"/>
          </a:xfrm>
        </p:spPr>
        <p:txBody>
          <a:bodyPr>
            <a:normAutofit lnSpcReduction="10000"/>
          </a:bodyPr>
          <a:lstStyle/>
          <a:p>
            <a:pPr marL="0" indent="0">
              <a:buNone/>
            </a:pPr>
            <a:r>
              <a:rPr lang="en-NZ" sz="3600" baseline="30000" dirty="0">
                <a:highlight>
                  <a:srgbClr val="FFFF00"/>
                </a:highlight>
              </a:rPr>
              <a:t>6 </a:t>
            </a:r>
            <a:r>
              <a:rPr lang="en-NZ" sz="3600" dirty="0">
                <a:highlight>
                  <a:srgbClr val="FFFF00"/>
                </a:highlight>
              </a:rPr>
              <a:t>Then I said, “Ah, Lord </a:t>
            </a:r>
            <a:r>
              <a:rPr lang="en-NZ" sz="3600" cap="small" dirty="0">
                <a:highlight>
                  <a:srgbClr val="FFFF00"/>
                </a:highlight>
              </a:rPr>
              <a:t>God</a:t>
            </a:r>
            <a:r>
              <a:rPr lang="en-NZ" sz="3600" dirty="0">
                <a:highlight>
                  <a:srgbClr val="FFFF00"/>
                </a:highlight>
              </a:rPr>
              <a:t>! Truly I do not know how to speak, for I am only a boy.” </a:t>
            </a:r>
            <a:r>
              <a:rPr lang="en-NZ" sz="3600" baseline="30000" dirty="0">
                <a:highlight>
                  <a:srgbClr val="FFFF00"/>
                </a:highlight>
              </a:rPr>
              <a:t>7 </a:t>
            </a:r>
            <a:r>
              <a:rPr lang="en-NZ" sz="3600" dirty="0">
                <a:highlight>
                  <a:srgbClr val="FFFF00"/>
                </a:highlight>
              </a:rPr>
              <a:t>But the </a:t>
            </a:r>
            <a:r>
              <a:rPr lang="en-NZ" sz="3600" cap="small" dirty="0">
                <a:highlight>
                  <a:srgbClr val="FFFF00"/>
                </a:highlight>
              </a:rPr>
              <a:t>Lord</a:t>
            </a:r>
            <a:r>
              <a:rPr lang="en-NZ" sz="3600" dirty="0">
                <a:highlight>
                  <a:srgbClr val="FFFF00"/>
                </a:highlight>
              </a:rPr>
              <a:t> said to me,</a:t>
            </a:r>
          </a:p>
          <a:p>
            <a:pPr marL="0" indent="0">
              <a:buNone/>
            </a:pPr>
            <a:r>
              <a:rPr lang="en-NZ" sz="3600" dirty="0">
                <a:highlight>
                  <a:srgbClr val="FFFF00"/>
                </a:highlight>
              </a:rPr>
              <a:t>“Do not say, ‘I am only a boy’;</a:t>
            </a:r>
            <a:br>
              <a:rPr lang="en-NZ" sz="3600" dirty="0">
                <a:highlight>
                  <a:srgbClr val="FFFF00"/>
                </a:highlight>
              </a:rPr>
            </a:br>
            <a:r>
              <a:rPr lang="en-NZ" sz="3600" dirty="0">
                <a:highlight>
                  <a:srgbClr val="FFFF00"/>
                </a:highlight>
              </a:rPr>
              <a:t>for you shall go to all to whom I send you,</a:t>
            </a:r>
            <a:br>
              <a:rPr lang="en-NZ" sz="3600" dirty="0">
                <a:highlight>
                  <a:srgbClr val="FFFF00"/>
                </a:highlight>
              </a:rPr>
            </a:br>
            <a:r>
              <a:rPr lang="en-NZ" sz="3600" dirty="0">
                <a:highlight>
                  <a:srgbClr val="FFFF00"/>
                </a:highlight>
              </a:rPr>
              <a:t>and you shall speak whatever I command you.</a:t>
            </a:r>
            <a:br>
              <a:rPr lang="en-NZ" sz="3600" dirty="0">
                <a:highlight>
                  <a:srgbClr val="FFFF00"/>
                </a:highlight>
              </a:rPr>
            </a:br>
            <a:r>
              <a:rPr lang="en-NZ" sz="3600" baseline="30000" dirty="0">
                <a:highlight>
                  <a:srgbClr val="FFFF00"/>
                </a:highlight>
              </a:rPr>
              <a:t>8 </a:t>
            </a:r>
            <a:r>
              <a:rPr lang="en-NZ" sz="3600" dirty="0">
                <a:highlight>
                  <a:srgbClr val="FFFF00"/>
                </a:highlight>
              </a:rPr>
              <a:t>Do not be afraid of them,</a:t>
            </a:r>
            <a:br>
              <a:rPr lang="en-NZ" sz="3600" dirty="0">
                <a:highlight>
                  <a:srgbClr val="FFFF00"/>
                </a:highlight>
              </a:rPr>
            </a:br>
            <a:r>
              <a:rPr lang="en-NZ" sz="3600" dirty="0">
                <a:highlight>
                  <a:srgbClr val="FFFF00"/>
                </a:highlight>
              </a:rPr>
              <a:t>for I am with you to deliver you,</a:t>
            </a:r>
            <a:br>
              <a:rPr lang="en-NZ" sz="3600" dirty="0">
                <a:highlight>
                  <a:srgbClr val="FFFF00"/>
                </a:highlight>
              </a:rPr>
            </a:br>
            <a:r>
              <a:rPr lang="en-NZ" sz="3600" dirty="0">
                <a:highlight>
                  <a:srgbClr val="FFFF00"/>
                </a:highlight>
              </a:rPr>
              <a:t>says the </a:t>
            </a:r>
            <a:r>
              <a:rPr lang="en-NZ" sz="3600" cap="small" dirty="0">
                <a:highlight>
                  <a:srgbClr val="FFFF00"/>
                </a:highlight>
              </a:rPr>
              <a:t>Lord</a:t>
            </a:r>
            <a:r>
              <a:rPr lang="en-NZ" sz="3600" dirty="0">
                <a:highlight>
                  <a:srgbClr val="FFFF00"/>
                </a:highlight>
              </a:rPr>
              <a:t>.”</a:t>
            </a:r>
          </a:p>
          <a:p>
            <a:endParaRPr lang="en-NZ"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57200"/>
            <a:ext cx="8382000" cy="5668963"/>
          </a:xfrm>
        </p:spPr>
        <p:txBody>
          <a:bodyPr/>
          <a:lstStyle/>
          <a:p>
            <a:pPr marL="0" indent="0">
              <a:buNone/>
            </a:pPr>
            <a:r>
              <a:rPr lang="en-NZ" baseline="30000" dirty="0">
                <a:highlight>
                  <a:srgbClr val="FFFF00"/>
                </a:highlight>
              </a:rPr>
              <a:t>9</a:t>
            </a:r>
            <a:r>
              <a:rPr lang="en-NZ" sz="3600" baseline="30000" dirty="0">
                <a:highlight>
                  <a:srgbClr val="FFFF00"/>
                </a:highlight>
              </a:rPr>
              <a:t> </a:t>
            </a:r>
            <a:r>
              <a:rPr lang="en-NZ" sz="3600" dirty="0">
                <a:highlight>
                  <a:srgbClr val="FFFF00"/>
                </a:highlight>
              </a:rPr>
              <a:t>Then the </a:t>
            </a:r>
            <a:r>
              <a:rPr lang="en-NZ" sz="3600" cap="small" dirty="0">
                <a:highlight>
                  <a:srgbClr val="FFFF00"/>
                </a:highlight>
              </a:rPr>
              <a:t>Lord</a:t>
            </a:r>
            <a:r>
              <a:rPr lang="en-NZ" sz="3600" dirty="0">
                <a:highlight>
                  <a:srgbClr val="FFFF00"/>
                </a:highlight>
              </a:rPr>
              <a:t> put out his hand and touched my mouth; and the </a:t>
            </a:r>
            <a:r>
              <a:rPr lang="en-NZ" sz="3600" cap="small" dirty="0">
                <a:highlight>
                  <a:srgbClr val="FFFF00"/>
                </a:highlight>
              </a:rPr>
              <a:t>Lord</a:t>
            </a:r>
            <a:r>
              <a:rPr lang="en-NZ" sz="3600" dirty="0">
                <a:highlight>
                  <a:srgbClr val="FFFF00"/>
                </a:highlight>
              </a:rPr>
              <a:t> said to me,</a:t>
            </a:r>
          </a:p>
          <a:p>
            <a:pPr marL="0" indent="0">
              <a:buNone/>
            </a:pPr>
            <a:r>
              <a:rPr lang="en-NZ" sz="3600" dirty="0">
                <a:highlight>
                  <a:srgbClr val="FFFF00"/>
                </a:highlight>
              </a:rPr>
              <a:t>“Now I have put my words in your mouth.</a:t>
            </a:r>
            <a:br>
              <a:rPr lang="en-NZ" sz="3600" dirty="0">
                <a:highlight>
                  <a:srgbClr val="FFFF00"/>
                </a:highlight>
              </a:rPr>
            </a:br>
            <a:r>
              <a:rPr lang="en-NZ" sz="3600" baseline="30000" dirty="0">
                <a:highlight>
                  <a:srgbClr val="FFFF00"/>
                </a:highlight>
              </a:rPr>
              <a:t>10 </a:t>
            </a:r>
            <a:r>
              <a:rPr lang="en-NZ" sz="3600" dirty="0">
                <a:highlight>
                  <a:srgbClr val="FFFF00"/>
                </a:highlight>
              </a:rPr>
              <a:t>See, today I appoint you over nations and over kingdoms,</a:t>
            </a:r>
            <a:br>
              <a:rPr lang="en-NZ" sz="3600" dirty="0">
                <a:highlight>
                  <a:srgbClr val="FFFF00"/>
                </a:highlight>
              </a:rPr>
            </a:br>
            <a:r>
              <a:rPr lang="en-NZ" sz="3600" dirty="0">
                <a:highlight>
                  <a:srgbClr val="FFFF00"/>
                </a:highlight>
              </a:rPr>
              <a:t>to pluck up and to pull down,</a:t>
            </a:r>
            <a:br>
              <a:rPr lang="en-NZ" sz="3600" dirty="0">
                <a:highlight>
                  <a:srgbClr val="FFFF00"/>
                </a:highlight>
              </a:rPr>
            </a:br>
            <a:r>
              <a:rPr lang="en-NZ" sz="3600" dirty="0">
                <a:highlight>
                  <a:srgbClr val="FFFF00"/>
                </a:highlight>
              </a:rPr>
              <a:t>to destroy and to overthrow,</a:t>
            </a:r>
            <a:br>
              <a:rPr lang="en-NZ" sz="3600" dirty="0">
                <a:highlight>
                  <a:srgbClr val="FFFF00"/>
                </a:highlight>
              </a:rPr>
            </a:br>
            <a:r>
              <a:rPr lang="en-NZ" sz="3600" dirty="0">
                <a:highlight>
                  <a:srgbClr val="FFFF00"/>
                </a:highlight>
              </a:rPr>
              <a:t>to build and to plant.”</a:t>
            </a:r>
          </a:p>
          <a:p>
            <a:endParaRPr lang="en-NZ"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4800" y="228600"/>
            <a:ext cx="8610600" cy="6651501"/>
          </a:xfrm>
          <a:prstGeom prst="rect">
            <a:avLst/>
          </a:prstGeom>
        </p:spPr>
        <p:txBody>
          <a:bodyPr wrap="square">
            <a:spAutoFit/>
          </a:bodyPr>
          <a:lstStyle/>
          <a:p>
            <a:pPr marL="457200">
              <a:lnSpc>
                <a:spcPct val="150000"/>
              </a:lnSpc>
            </a:pPr>
            <a:r>
              <a:rPr lang="en-NZ" sz="3600" dirty="0">
                <a:highlight>
                  <a:srgbClr val="FFFF00"/>
                </a:highlight>
                <a:latin typeface="Calibri Light" panose="020F0302020204030204" pitchFamily="34" charset="0"/>
                <a:ea typeface="Times New Roman" panose="02020603050405020304" pitchFamily="18" charset="0"/>
              </a:rPr>
              <a:t>Such cathartic utterances are also an honest and courageous practice of prayer. They offer an opportunity for turning brutalizing loss into an act of faith that may in turn issue into positive energy. These speech practices give us a way to vent our rage at loss without letting it escalate into action that will hurt our neighbours. </a:t>
            </a:r>
            <a:endParaRPr lang="en-NZ" sz="3600" dirty="0">
              <a:highlight>
                <a:srgbClr val="FFFF00"/>
              </a:highlight>
              <a:latin typeface="Times New Roman" panose="02020603050405020304" pitchFamily="18" charset="0"/>
              <a:ea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381000"/>
            <a:ext cx="8001000" cy="5840189"/>
          </a:xfrm>
          <a:prstGeom prst="rect">
            <a:avLst/>
          </a:prstGeom>
        </p:spPr>
        <p:txBody>
          <a:bodyPr wrap="square">
            <a:spAutoFit/>
          </a:bodyPr>
          <a:lstStyle/>
          <a:p>
            <a:pPr>
              <a:lnSpc>
                <a:spcPct val="150000"/>
              </a:lnSpc>
            </a:pPr>
            <a:r>
              <a:rPr lang="en-NZ" sz="2800" b="1" dirty="0">
                <a:highlight>
                  <a:srgbClr val="FFFF00"/>
                </a:highlight>
                <a:latin typeface="Calibri Light" panose="020F0302020204030204" pitchFamily="34" charset="0"/>
                <a:ea typeface="Times New Roman" panose="02020603050405020304" pitchFamily="18" charset="0"/>
              </a:rPr>
              <a:t>Ephesians 1:3-5</a:t>
            </a:r>
            <a:endParaRPr lang="en-NZ" sz="2800" dirty="0">
              <a:highlight>
                <a:srgbClr val="FFFF00"/>
              </a:highlight>
              <a:latin typeface="Times New Roman" panose="02020603050405020304" pitchFamily="18" charset="0"/>
              <a:ea typeface="Times New Roman" panose="02020603050405020304" pitchFamily="18" charset="0"/>
            </a:endParaRPr>
          </a:p>
          <a:p>
            <a:pPr marL="457200">
              <a:lnSpc>
                <a:spcPct val="150000"/>
              </a:lnSpc>
            </a:pPr>
            <a:r>
              <a:rPr lang="en-NZ" sz="2800" baseline="30000" dirty="0">
                <a:highlight>
                  <a:srgbClr val="FFFF00"/>
                </a:highlight>
                <a:latin typeface="Calibri Light" panose="020F0302020204030204" pitchFamily="34" charset="0"/>
                <a:ea typeface="Times New Roman" panose="02020603050405020304" pitchFamily="18" charset="0"/>
              </a:rPr>
              <a:t>3 </a:t>
            </a:r>
            <a:r>
              <a:rPr lang="en-NZ" sz="2800" dirty="0">
                <a:highlight>
                  <a:srgbClr val="FFFF00"/>
                </a:highlight>
                <a:latin typeface="Calibri Light" panose="020F0302020204030204" pitchFamily="34" charset="0"/>
                <a:ea typeface="Times New Roman" panose="02020603050405020304" pitchFamily="18" charset="0"/>
              </a:rPr>
              <a:t>Blessed be the God and Father of our Lord Jesus Christ, who has blessed us in Christ with every spiritual blessing in the heavenly places, </a:t>
            </a:r>
            <a:r>
              <a:rPr lang="en-NZ" sz="2800" baseline="30000" dirty="0">
                <a:highlight>
                  <a:srgbClr val="FFFF00"/>
                </a:highlight>
                <a:latin typeface="Calibri Light" panose="020F0302020204030204" pitchFamily="34" charset="0"/>
                <a:ea typeface="Times New Roman" panose="02020603050405020304" pitchFamily="18" charset="0"/>
              </a:rPr>
              <a:t>4 </a:t>
            </a:r>
            <a:r>
              <a:rPr lang="en-NZ" sz="2800" dirty="0">
                <a:highlight>
                  <a:srgbClr val="FFFF00"/>
                </a:highlight>
                <a:latin typeface="Calibri Light" panose="020F0302020204030204" pitchFamily="34" charset="0"/>
                <a:ea typeface="Times New Roman" panose="02020603050405020304" pitchFamily="18" charset="0"/>
              </a:rPr>
              <a:t>just as he chose us in Christ before the foundation of the world to be holy and blameless before him in love. </a:t>
            </a:r>
            <a:r>
              <a:rPr lang="en-NZ" sz="2800" baseline="30000" dirty="0">
                <a:highlight>
                  <a:srgbClr val="FFFF00"/>
                </a:highlight>
                <a:latin typeface="Calibri Light" panose="020F0302020204030204" pitchFamily="34" charset="0"/>
                <a:ea typeface="Times New Roman" panose="02020603050405020304" pitchFamily="18" charset="0"/>
              </a:rPr>
              <a:t>5 </a:t>
            </a:r>
            <a:r>
              <a:rPr lang="en-NZ" sz="2800" dirty="0">
                <a:highlight>
                  <a:srgbClr val="FFFF00"/>
                </a:highlight>
                <a:latin typeface="Calibri Light" panose="020F0302020204030204" pitchFamily="34" charset="0"/>
                <a:ea typeface="Times New Roman" panose="02020603050405020304" pitchFamily="18" charset="0"/>
              </a:rPr>
              <a:t>He destined us for adoption as his children through Jesus Christ, according to the good pleasure of his will,</a:t>
            </a:r>
            <a:endParaRPr lang="en-NZ" sz="2800" dirty="0">
              <a:highlight>
                <a:srgbClr val="FFFF00"/>
              </a:highligh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256865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52400"/>
            <a:ext cx="8229600" cy="6486519"/>
          </a:xfrm>
          <a:prstGeom prst="rect">
            <a:avLst/>
          </a:prstGeom>
        </p:spPr>
        <p:txBody>
          <a:bodyPr wrap="square">
            <a:spAutoFit/>
          </a:bodyPr>
          <a:lstStyle/>
          <a:p>
            <a:pPr marL="457200">
              <a:lnSpc>
                <a:spcPct val="150000"/>
              </a:lnSpc>
            </a:pPr>
            <a:r>
              <a:rPr lang="en-NZ" sz="2800" baseline="30000" dirty="0">
                <a:highlight>
                  <a:srgbClr val="FFFF00"/>
                </a:highlight>
                <a:latin typeface="Calibri Light" panose="020F0302020204030204" pitchFamily="34" charset="0"/>
                <a:ea typeface="Times New Roman" panose="02020603050405020304" pitchFamily="18" charset="0"/>
              </a:rPr>
              <a:t>3-6 </a:t>
            </a:r>
            <a:r>
              <a:rPr lang="en-NZ" sz="2800" dirty="0">
                <a:highlight>
                  <a:srgbClr val="FFFF00"/>
                </a:highlight>
                <a:latin typeface="Calibri Light" panose="020F0302020204030204" pitchFamily="34" charset="0"/>
                <a:ea typeface="Times New Roman" panose="02020603050405020304" pitchFamily="18" charset="0"/>
              </a:rPr>
              <a:t>How blessed is God! And what a blessing he is! He’s the Father of our Master, Jesus Christ, and takes us to the high places of blessing in him. Long before he laid down earth’s foundations, he had us in mind, had settled on us as the focus of his love, to be made whole and holy by his love. Long, long ago he decided to adopt us into his family through Jesus Christ. (What pleasure he took in planning this!) He wanted us to enter into the celebration of his lavish gift-giving by the hand of his beloved Son.</a:t>
            </a:r>
            <a:endParaRPr lang="en-NZ" sz="2800" dirty="0">
              <a:highlight>
                <a:srgbClr val="FFFF00"/>
              </a:highligh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1395383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TotalTime>
  <Words>79</Words>
  <Application>Microsoft Office PowerPoint</Application>
  <PresentationFormat>On-screen Show (4:3)</PresentationFormat>
  <Paragraphs>13</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Times New Roman</vt:lpstr>
      <vt:lpstr>Office Theme</vt:lpstr>
      <vt:lpstr>Called and Chosen</vt:lpstr>
      <vt:lpstr>Jeremiah 1: 4-10 </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Now and Forever</dc:title>
  <dc:creator>Jeff</dc:creator>
  <cp:lastModifiedBy>Geoffrey Odhiambo</cp:lastModifiedBy>
  <cp:revision>4</cp:revision>
  <dcterms:created xsi:type="dcterms:W3CDTF">2013-12-06T00:44:19Z</dcterms:created>
  <dcterms:modified xsi:type="dcterms:W3CDTF">2017-01-04T00:28:35Z</dcterms:modified>
</cp:coreProperties>
</file>