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jpg" ContentType="image/jpe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4" r:id="rId1"/>
  </p:sldMasterIdLst>
  <p:sldIdLst>
    <p:sldId id="273" r:id="rId2"/>
    <p:sldId id="269" r:id="rId3"/>
    <p:sldId id="274" r:id="rId4"/>
    <p:sldId id="272" r:id="rId5"/>
    <p:sldId id="257" r:id="rId6"/>
    <p:sldId id="258" r:id="rId7"/>
    <p:sldId id="270" r:id="rId8"/>
    <p:sldId id="271" r:id="rId9"/>
    <p:sldId id="276" r:id="rId10"/>
    <p:sldId id="277" r:id="rId11"/>
    <p:sldId id="256" r:id="rId12"/>
    <p:sldId id="264" r:id="rId13"/>
    <p:sldId id="265" r:id="rId14"/>
    <p:sldId id="266" r:id="rId15"/>
    <p:sldId id="267" r:id="rId16"/>
    <p:sldId id="268" r:id="rId17"/>
    <p:sldId id="26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27"/>
  </p:normalViewPr>
  <p:slideViewPr>
    <p:cSldViewPr snapToGrid="0" snapToObjects="1">
      <p:cViewPr varScale="1">
        <p:scale>
          <a:sx n="88" d="100"/>
          <a:sy n="88" d="100"/>
        </p:scale>
        <p:origin x="944" y="18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2DFA6577-CDE7-4E4B-B19A-55BBA14EE7C4}" type="datetimeFigureOut">
              <a:rPr lang="en-US" smtClean="0"/>
              <a:t>11/24/16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142111005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FA6577-CDE7-4E4B-B19A-55BBA14EE7C4}" type="datetimeFigureOut">
              <a:rPr lang="en-US" smtClean="0"/>
              <a:t>11/24/16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1498212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DFA6577-CDE7-4E4B-B19A-55BBA14EE7C4}" type="datetimeFigureOut">
              <a:rPr lang="en-US" smtClean="0"/>
              <a:t>11/24/16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1208297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DFA6577-CDE7-4E4B-B19A-55BBA14EE7C4}" type="datetimeFigureOut">
              <a:rPr lang="en-US" smtClean="0"/>
              <a:t>11/24/16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283622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DFA6577-CDE7-4E4B-B19A-55BBA14EE7C4}" type="datetimeFigureOut">
              <a:rPr lang="en-US" smtClean="0"/>
              <a:t>11/24/16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158339701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7"/>
          <p:cNvSpPr>
            <a:spLocks noGrp="1"/>
          </p:cNvSpPr>
          <p:nvPr>
            <p:ph type="dt" sz="half" idx="10"/>
          </p:nvPr>
        </p:nvSpPr>
        <p:spPr/>
        <p:txBody>
          <a:bodyPr/>
          <a:lstStyle/>
          <a:p>
            <a:fld id="{2DFA6577-CDE7-4E4B-B19A-55BBA14EE7C4}" type="datetimeFigureOut">
              <a:rPr lang="en-US" smtClean="0"/>
              <a:t>11/24/16</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536210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DFA6577-CDE7-4E4B-B19A-55BBA14EE7C4}" type="datetimeFigureOut">
              <a:rPr lang="en-US" smtClean="0"/>
              <a:t>11/24/16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AC8CD-B90A-814F-A874-F811011A25F1}"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44339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DFA6577-CDE7-4E4B-B19A-55BBA14EE7C4}" type="datetimeFigureOut">
              <a:rPr lang="en-US" smtClean="0"/>
              <a:t>11/24/16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1415852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FA6577-CDE7-4E4B-B19A-55BBA14EE7C4}" type="datetimeFigureOut">
              <a:rPr lang="en-US" smtClean="0"/>
              <a:t>11/24/16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2109570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Date Placeholder 8"/>
          <p:cNvSpPr>
            <a:spLocks noGrp="1"/>
          </p:cNvSpPr>
          <p:nvPr>
            <p:ph type="dt" sz="half" idx="10"/>
          </p:nvPr>
        </p:nvSpPr>
        <p:spPr/>
        <p:txBody>
          <a:bodyPr/>
          <a:lstStyle/>
          <a:p>
            <a:fld id="{2DFA6577-CDE7-4E4B-B19A-55BBA14EE7C4}" type="datetimeFigureOut">
              <a:rPr lang="en-US" smtClean="0"/>
              <a:t>11/24/16</a:t>
            </a:fld>
            <a:endParaRPr lang="en-US"/>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1" name="Slide Number Placeholder 10"/>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595188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2DFA6577-CDE7-4E4B-B19A-55BBA14EE7C4}" type="datetimeFigureOut">
              <a:rPr lang="en-US" smtClean="0"/>
              <a:t>11/24/16</a:t>
            </a:fld>
            <a:endParaRPr lang="en-US"/>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a:p>
        </p:txBody>
      </p:sp>
      <p:sp>
        <p:nvSpPr>
          <p:cNvPr id="10" name="Slide Number Placeholder 9"/>
          <p:cNvSpPr>
            <a:spLocks noGrp="1"/>
          </p:cNvSpPr>
          <p:nvPr>
            <p:ph type="sldNum" sz="quarter" idx="12"/>
          </p:nvPr>
        </p:nvSpPr>
        <p:spPr/>
        <p:txBody>
          <a:bodyPr/>
          <a:lstStyle/>
          <a:p>
            <a:fld id="{AB7AC8CD-B90A-814F-A874-F811011A25F1}" type="slidenum">
              <a:rPr lang="en-US" smtClean="0"/>
              <a:t>‹#›</a:t>
            </a:fld>
            <a:endParaRPr lang="en-US"/>
          </a:p>
        </p:txBody>
      </p:sp>
    </p:spTree>
    <p:extLst>
      <p:ext uri="{BB962C8B-B14F-4D97-AF65-F5344CB8AC3E}">
        <p14:creationId xmlns:p14="http://schemas.microsoft.com/office/powerpoint/2010/main" val="3498043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2DFA6577-CDE7-4E4B-B19A-55BBA14EE7C4}" type="datetimeFigureOut">
              <a:rPr lang="en-US" smtClean="0"/>
              <a:t>11/24/16</a:t>
            </a:fld>
            <a:endParaRPr lang="en-US"/>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AB7AC8CD-B90A-814F-A874-F811011A25F1}" type="slidenum">
              <a:rPr lang="en-US" smtClean="0"/>
              <a:t>‹#›</a:t>
            </a:fld>
            <a:endParaRPr lang="en-US"/>
          </a:p>
        </p:txBody>
      </p:sp>
    </p:spTree>
    <p:extLst>
      <p:ext uri="{BB962C8B-B14F-4D97-AF65-F5344CB8AC3E}">
        <p14:creationId xmlns:p14="http://schemas.microsoft.com/office/powerpoint/2010/main" val="85373709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a:stretch>
            <a:fillRect/>
          </a:stretch>
        </p:blipFill>
        <p:spPr>
          <a:xfrm>
            <a:off x="-460224" y="525286"/>
            <a:ext cx="12510145" cy="5773913"/>
          </a:xfrm>
          <a:prstGeom prst="rect">
            <a:avLst/>
          </a:prstGeom>
        </p:spPr>
      </p:pic>
    </p:spTree>
    <p:extLst>
      <p:ext uri="{BB962C8B-B14F-4D97-AF65-F5344CB8AC3E}">
        <p14:creationId xmlns:p14="http://schemas.microsoft.com/office/powerpoint/2010/main" val="11870325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136" y="166406"/>
            <a:ext cx="7729728" cy="1188720"/>
          </a:xfrm>
        </p:spPr>
        <p:txBody>
          <a:bodyPr/>
          <a:lstStyle/>
          <a:p>
            <a:r>
              <a:rPr lang="en-US" dirty="0" smtClean="0"/>
              <a:t>Three CHALLENGES for Advent</a:t>
            </a:r>
            <a:endParaRPr lang="en-US" dirty="0"/>
          </a:p>
        </p:txBody>
      </p:sp>
      <p:sp>
        <p:nvSpPr>
          <p:cNvPr id="3" name="Content Placeholder 2"/>
          <p:cNvSpPr>
            <a:spLocks noGrp="1"/>
          </p:cNvSpPr>
          <p:nvPr>
            <p:ph idx="1"/>
          </p:nvPr>
        </p:nvSpPr>
        <p:spPr>
          <a:xfrm>
            <a:off x="957943" y="1465943"/>
            <a:ext cx="10247086" cy="5079999"/>
          </a:xfrm>
        </p:spPr>
        <p:txBody>
          <a:bodyPr>
            <a:normAutofit lnSpcReduction="10000"/>
          </a:bodyPr>
          <a:lstStyle/>
          <a:p>
            <a:pPr marL="742950" indent="-742950">
              <a:buFont typeface="+mj-lt"/>
              <a:buAutoNum type="arabicPeriod"/>
            </a:pPr>
            <a:r>
              <a:rPr lang="en-US" sz="3600" dirty="0" smtClean="0"/>
              <a:t>Take time to re read the Christmas story: </a:t>
            </a:r>
            <a:br>
              <a:rPr lang="en-US" sz="3600" dirty="0" smtClean="0"/>
            </a:br>
            <a:r>
              <a:rPr lang="en-US" sz="3600" dirty="0" smtClean="0"/>
              <a:t>Read it aloud, read it slowly and let it speak to you.</a:t>
            </a:r>
            <a:br>
              <a:rPr lang="en-US" sz="3600" dirty="0" smtClean="0"/>
            </a:br>
            <a:endParaRPr lang="en-US" sz="3600" dirty="0" smtClean="0"/>
          </a:p>
          <a:p>
            <a:pPr marL="742950" indent="-742950">
              <a:buFont typeface="+mj-lt"/>
              <a:buAutoNum type="arabicPeriod"/>
            </a:pPr>
            <a:r>
              <a:rPr lang="en-US" sz="3600" dirty="0" smtClean="0"/>
              <a:t>Take time to be still: </a:t>
            </a:r>
            <a:br>
              <a:rPr lang="en-US" sz="3600" dirty="0" smtClean="0"/>
            </a:br>
            <a:r>
              <a:rPr lang="en-US" sz="3600" dirty="0" smtClean="0"/>
              <a:t>reflect on the gift of God in sending Jesus</a:t>
            </a:r>
            <a:br>
              <a:rPr lang="en-US" sz="3600" dirty="0" smtClean="0"/>
            </a:br>
            <a:endParaRPr lang="en-US" sz="3600" dirty="0" smtClean="0"/>
          </a:p>
          <a:p>
            <a:pPr marL="742950" indent="-742950">
              <a:buFont typeface="+mj-lt"/>
              <a:buAutoNum type="arabicPeriod"/>
            </a:pPr>
            <a:r>
              <a:rPr lang="en-US" sz="3600" dirty="0" smtClean="0"/>
              <a:t>Write down your hopes, bring them to God and ask Him to strengthen you in times of waiting.</a:t>
            </a:r>
            <a:endParaRPr lang="en-US" sz="3600" dirty="0"/>
          </a:p>
        </p:txBody>
      </p:sp>
    </p:spTree>
    <p:extLst>
      <p:ext uri="{BB962C8B-B14F-4D97-AF65-F5344CB8AC3E}">
        <p14:creationId xmlns:p14="http://schemas.microsoft.com/office/powerpoint/2010/main" val="19707789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51486"/>
            <a:ext cx="12191999" cy="6960972"/>
          </a:xfrm>
          <a:prstGeom prst="rect">
            <a:avLst/>
          </a:prstGeom>
        </p:spPr>
      </p:pic>
    </p:spTree>
    <p:extLst>
      <p:ext uri="{BB962C8B-B14F-4D97-AF65-F5344CB8AC3E}">
        <p14:creationId xmlns:p14="http://schemas.microsoft.com/office/powerpoint/2010/main" val="12396049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6930" y="501018"/>
            <a:ext cx="7886700" cy="4351338"/>
          </a:xfrm>
        </p:spPr>
        <p:txBody>
          <a:bodyPr>
            <a:normAutofit/>
          </a:bodyPr>
          <a:lstStyle/>
          <a:p>
            <a:pPr marL="0" indent="0" algn="ctr">
              <a:buNone/>
            </a:pPr>
            <a:r>
              <a:rPr lang="en-NZ" sz="3200" dirty="0">
                <a:latin typeface="Arial" panose="020B0604020202020204" pitchFamily="34" charset="0"/>
                <a:cs typeface="Arial" panose="020B0604020202020204" pitchFamily="34" charset="0"/>
              </a:rPr>
              <a:t>God has spoken to our heads </a:t>
            </a:r>
          </a:p>
          <a:p>
            <a:pPr marL="0" indent="0" algn="ctr">
              <a:buNone/>
            </a:pPr>
            <a:r>
              <a:rPr lang="en-NZ" sz="3200" dirty="0">
                <a:latin typeface="Arial" panose="020B0604020202020204" pitchFamily="34" charset="0"/>
                <a:cs typeface="Arial" panose="020B0604020202020204" pitchFamily="34" charset="0"/>
              </a:rPr>
              <a:t>and our hearts.</a:t>
            </a:r>
          </a:p>
          <a:p>
            <a:pPr marL="0" indent="0" algn="ctr">
              <a:buNone/>
            </a:pPr>
            <a:r>
              <a:rPr lang="en-NZ" sz="3200" dirty="0">
                <a:latin typeface="Arial" panose="020B0604020202020204" pitchFamily="34" charset="0"/>
                <a:cs typeface="Arial" panose="020B0604020202020204" pitchFamily="34" charset="0"/>
              </a:rPr>
              <a:t>Now let us respond in prayer with </a:t>
            </a:r>
          </a:p>
          <a:p>
            <a:pPr marL="0" indent="0" algn="ctr">
              <a:buNone/>
            </a:pPr>
            <a:r>
              <a:rPr lang="en-NZ" sz="3200" b="1" dirty="0">
                <a:latin typeface="Arial" panose="020B0604020202020204" pitchFamily="34" charset="0"/>
                <a:cs typeface="Arial" panose="020B0604020202020204" pitchFamily="34" charset="0"/>
              </a:rPr>
              <a:t>h</a:t>
            </a:r>
            <a:r>
              <a:rPr lang="en-NZ" sz="3200" b="1" dirty="0">
                <a:latin typeface="Arial" panose="020B0604020202020204" pitchFamily="34" charset="0"/>
                <a:cs typeface="Arial" panose="020B0604020202020204" pitchFamily="34" charset="0"/>
              </a:rPr>
              <a:t>opeful hands.</a:t>
            </a:r>
          </a:p>
          <a:p>
            <a:pPr marL="0" indent="0">
              <a:buNone/>
            </a:pPr>
            <a:endParaRPr lang="en-NZ" sz="3200"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6409" t="9015" r="24854" b="66009"/>
          <a:stretch/>
        </p:blipFill>
        <p:spPr>
          <a:xfrm>
            <a:off x="3734614" y="2910625"/>
            <a:ext cx="4569386" cy="3232598"/>
          </a:xfrm>
          <a:prstGeom prst="rect">
            <a:avLst/>
          </a:prstGeom>
        </p:spPr>
      </p:pic>
    </p:spTree>
    <p:extLst>
      <p:ext uri="{BB962C8B-B14F-4D97-AF65-F5344CB8AC3E}">
        <p14:creationId xmlns:p14="http://schemas.microsoft.com/office/powerpoint/2010/main" val="5823405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56583" y="430237"/>
            <a:ext cx="8280888" cy="6302164"/>
          </a:xfrm>
        </p:spPr>
        <p:txBody>
          <a:bodyPr>
            <a:normAutofit lnSpcReduction="10000"/>
          </a:bodyPr>
          <a:lstStyle/>
          <a:p>
            <a:pPr marL="0" indent="0">
              <a:lnSpc>
                <a:spcPct val="120000"/>
              </a:lnSpc>
              <a:buNone/>
            </a:pPr>
            <a:r>
              <a:rPr lang="en-NZ" sz="3200" b="1" dirty="0">
                <a:latin typeface="Arial" panose="020B0604020202020204" pitchFamily="34" charset="0"/>
                <a:cs typeface="Arial" panose="020B0604020202020204" pitchFamily="34" charset="0"/>
              </a:rPr>
              <a:t>Leader</a:t>
            </a:r>
            <a:r>
              <a:rPr lang="en-NZ" sz="3200" b="1" dirty="0">
                <a:latin typeface="Arial" panose="020B0604020202020204" pitchFamily="34" charset="0"/>
                <a:cs typeface="Arial" panose="020B0604020202020204" pitchFamily="34" charset="0"/>
              </a:rPr>
              <a:t>: </a:t>
            </a:r>
            <a:r>
              <a:rPr lang="en-NZ" sz="3200" b="1" dirty="0">
                <a:latin typeface="Arial" panose="020B0604020202020204" pitchFamily="34" charset="0"/>
                <a:cs typeface="Arial" panose="020B0604020202020204" pitchFamily="34" charset="0"/>
              </a:rPr>
              <a:t>	</a:t>
            </a:r>
            <a:r>
              <a:rPr lang="en-NZ" sz="3200" dirty="0">
                <a:latin typeface="Arial" panose="020B0604020202020204" pitchFamily="34" charset="0"/>
                <a:cs typeface="Arial" panose="020B0604020202020204" pitchFamily="34" charset="0"/>
              </a:rPr>
              <a:t>Oh </a:t>
            </a:r>
            <a:r>
              <a:rPr lang="en-NZ" sz="3200" dirty="0">
                <a:latin typeface="Arial" panose="020B0604020202020204" pitchFamily="34" charset="0"/>
                <a:cs typeface="Arial" panose="020B0604020202020204" pitchFamily="34" charset="0"/>
              </a:rPr>
              <a:t>God of Hope,</a:t>
            </a:r>
          </a:p>
          <a:p>
            <a:pPr marL="0" indent="0">
              <a:lnSpc>
                <a:spcPct val="120000"/>
              </a:lnSpc>
              <a:buNone/>
            </a:pPr>
            <a:r>
              <a:rPr lang="en-NZ" sz="3200" dirty="0">
                <a:latin typeface="Arial" panose="020B0604020202020204" pitchFamily="34" charset="0"/>
                <a:cs typeface="Arial" panose="020B0604020202020204" pitchFamily="34" charset="0"/>
              </a:rPr>
              <a:t>		We </a:t>
            </a:r>
            <a:r>
              <a:rPr lang="en-NZ" sz="3200" dirty="0">
                <a:latin typeface="Arial" panose="020B0604020202020204" pitchFamily="34" charset="0"/>
                <a:cs typeface="Arial" panose="020B0604020202020204" pitchFamily="34" charset="0"/>
              </a:rPr>
              <a:t>are so used to thinking of you </a:t>
            </a:r>
            <a:endParaRPr lang="en-NZ" sz="3200" dirty="0">
              <a:latin typeface="Arial" panose="020B0604020202020204" pitchFamily="34" charset="0"/>
              <a:cs typeface="Arial" panose="020B0604020202020204" pitchFamily="34" charset="0"/>
            </a:endParaRPr>
          </a:p>
          <a:p>
            <a:pPr marL="0" indent="0">
              <a:lnSpc>
                <a:spcPct val="120000"/>
              </a:lnSpc>
              <a:buNone/>
            </a:pPr>
            <a:r>
              <a:rPr lang="en-NZ" sz="3200" dirty="0">
                <a:latin typeface="Arial" panose="020B0604020202020204" pitchFamily="34" charset="0"/>
                <a:cs typeface="Arial" panose="020B0604020202020204" pitchFamily="34" charset="0"/>
              </a:rPr>
              <a:t>		holding </a:t>
            </a:r>
            <a:r>
              <a:rPr lang="en-NZ" sz="3200" dirty="0">
                <a:latin typeface="Arial" panose="020B0604020202020204" pitchFamily="34" charset="0"/>
                <a:cs typeface="Arial" panose="020B0604020202020204" pitchFamily="34" charset="0"/>
              </a:rPr>
              <a:t>us in your hands,</a:t>
            </a:r>
          </a:p>
          <a:p>
            <a:pPr marL="0" indent="0">
              <a:lnSpc>
                <a:spcPct val="120000"/>
              </a:lnSpc>
              <a:buNone/>
            </a:pPr>
            <a:r>
              <a:rPr lang="en-NZ" sz="3200" dirty="0">
                <a:latin typeface="Arial" panose="020B0604020202020204" pitchFamily="34" charset="0"/>
                <a:cs typeface="Arial" panose="020B0604020202020204" pitchFamily="34" charset="0"/>
              </a:rPr>
              <a:t>		But </a:t>
            </a:r>
            <a:r>
              <a:rPr lang="en-NZ" sz="3200" dirty="0">
                <a:latin typeface="Arial" panose="020B0604020202020204" pitchFamily="34" charset="0"/>
                <a:cs typeface="Arial" panose="020B0604020202020204" pitchFamily="34" charset="0"/>
              </a:rPr>
              <a:t>Simeon and Anna held you in </a:t>
            </a:r>
            <a:r>
              <a:rPr lang="en-NZ" sz="3200" dirty="0">
                <a:latin typeface="Arial" panose="020B0604020202020204" pitchFamily="34" charset="0"/>
                <a:cs typeface="Arial" panose="020B0604020202020204" pitchFamily="34" charset="0"/>
              </a:rPr>
              <a:t>		theirs.</a:t>
            </a:r>
            <a:r>
              <a:rPr lang="en-NZ" sz="3200" b="1" dirty="0">
                <a:latin typeface="Arial" panose="020B0604020202020204" pitchFamily="34" charset="0"/>
                <a:cs typeface="Arial" panose="020B0604020202020204" pitchFamily="34" charset="0"/>
              </a:rPr>
              <a:t> </a:t>
            </a:r>
            <a:endParaRPr lang="en-NZ" sz="3200" b="1" dirty="0">
              <a:latin typeface="Arial" panose="020B0604020202020204" pitchFamily="34" charset="0"/>
              <a:cs typeface="Arial" panose="020B0604020202020204" pitchFamily="34" charset="0"/>
            </a:endParaRPr>
          </a:p>
          <a:p>
            <a:pPr marL="0" indent="0">
              <a:lnSpc>
                <a:spcPct val="120000"/>
              </a:lnSpc>
              <a:buNone/>
            </a:pPr>
            <a:r>
              <a:rPr lang="en-NZ" sz="3200" dirty="0">
                <a:latin typeface="Arial" panose="020B0604020202020204" pitchFamily="34" charset="0"/>
                <a:cs typeface="Arial" panose="020B0604020202020204" pitchFamily="34" charset="0"/>
              </a:rPr>
              <a:t>		We </a:t>
            </a:r>
            <a:r>
              <a:rPr lang="en-NZ" sz="3200" dirty="0">
                <a:latin typeface="Arial" panose="020B0604020202020204" pitchFamily="34" charset="0"/>
                <a:cs typeface="Arial" panose="020B0604020202020204" pitchFamily="34" charset="0"/>
              </a:rPr>
              <a:t>remember that you and your </a:t>
            </a:r>
            <a:r>
              <a:rPr lang="en-NZ" sz="3200" dirty="0">
                <a:latin typeface="Arial" panose="020B0604020202020204" pitchFamily="34" charset="0"/>
                <a:cs typeface="Arial" panose="020B0604020202020204" pitchFamily="34" charset="0"/>
              </a:rPr>
              <a:t>		hope came </a:t>
            </a:r>
            <a:r>
              <a:rPr lang="en-NZ" sz="3200" dirty="0">
                <a:latin typeface="Arial" panose="020B0604020202020204" pitchFamily="34" charset="0"/>
                <a:cs typeface="Arial" panose="020B0604020202020204" pitchFamily="34" charset="0"/>
              </a:rPr>
              <a:t>to us small and fragile.</a:t>
            </a:r>
          </a:p>
          <a:p>
            <a:pPr marL="0" indent="0">
              <a:lnSpc>
                <a:spcPct val="120000"/>
              </a:lnSpc>
              <a:buNone/>
            </a:pPr>
            <a:r>
              <a:rPr lang="en-NZ" sz="1400" b="1" dirty="0">
                <a:latin typeface="Arial" panose="020B0604020202020204" pitchFamily="34" charset="0"/>
                <a:cs typeface="Arial" panose="020B0604020202020204" pitchFamily="34" charset="0"/>
              </a:rPr>
              <a:t> </a:t>
            </a:r>
            <a:endParaRPr lang="en-NZ" sz="500" dirty="0">
              <a:latin typeface="Arial" panose="020B0604020202020204" pitchFamily="34" charset="0"/>
              <a:cs typeface="Arial" panose="020B0604020202020204" pitchFamily="34" charset="0"/>
            </a:endParaRPr>
          </a:p>
          <a:p>
            <a:pPr marL="0" indent="0">
              <a:lnSpc>
                <a:spcPct val="120000"/>
              </a:lnSpc>
              <a:buNone/>
            </a:pPr>
            <a:r>
              <a:rPr lang="en-NZ" sz="3200" b="1" dirty="0">
                <a:latin typeface="Arial" panose="020B0604020202020204" pitchFamily="34" charset="0"/>
                <a:cs typeface="Arial" panose="020B0604020202020204" pitchFamily="34" charset="0"/>
              </a:rPr>
              <a:t>All</a:t>
            </a:r>
            <a:r>
              <a:rPr lang="en-NZ" sz="3200" b="1" dirty="0">
                <a:latin typeface="Arial" panose="020B0604020202020204" pitchFamily="34" charset="0"/>
                <a:cs typeface="Arial" panose="020B0604020202020204" pitchFamily="34" charset="0"/>
              </a:rPr>
              <a:t>: </a:t>
            </a:r>
            <a:r>
              <a:rPr lang="en-NZ" sz="3200" b="1" dirty="0">
                <a:latin typeface="Arial" panose="020B0604020202020204" pitchFamily="34" charset="0"/>
                <a:cs typeface="Arial" panose="020B0604020202020204" pitchFamily="34" charset="0"/>
              </a:rPr>
              <a:t>		Help </a:t>
            </a:r>
            <a:r>
              <a:rPr lang="en-NZ" sz="3200" b="1" dirty="0">
                <a:latin typeface="Arial" panose="020B0604020202020204" pitchFamily="34" charset="0"/>
                <a:cs typeface="Arial" panose="020B0604020202020204" pitchFamily="34" charset="0"/>
              </a:rPr>
              <a:t>us to hold hope gently.</a:t>
            </a:r>
            <a:endParaRPr lang="en-NZ" sz="3200" dirty="0">
              <a:latin typeface="Arial" panose="020B0604020202020204" pitchFamily="34" charset="0"/>
              <a:cs typeface="Arial" panose="020B0604020202020204" pitchFamily="34" charset="0"/>
            </a:endParaRPr>
          </a:p>
          <a:p>
            <a:pPr marL="0" indent="0">
              <a:lnSpc>
                <a:spcPct val="120000"/>
              </a:lnSpc>
              <a:buNone/>
            </a:pPr>
            <a:r>
              <a:rPr lang="en-NZ" sz="3600" dirty="0">
                <a:latin typeface="Arial" panose="020B0604020202020204" pitchFamily="34" charset="0"/>
                <a:cs typeface="Arial" panose="020B0604020202020204" pitchFamily="34" charset="0"/>
              </a:rPr>
              <a:t> </a:t>
            </a:r>
            <a:r>
              <a:rPr lang="en-NZ" sz="3600" i="1" dirty="0">
                <a:latin typeface="Arial" panose="020B0604020202020204" pitchFamily="34" charset="0"/>
                <a:cs typeface="Arial" panose="020B0604020202020204" pitchFamily="34" charset="0"/>
              </a:rPr>
              <a:t>	</a:t>
            </a:r>
            <a:r>
              <a:rPr lang="en-NZ" sz="3600" i="1" dirty="0">
                <a:latin typeface="Arial" panose="020B0604020202020204" pitchFamily="34" charset="0"/>
                <a:cs typeface="Arial" panose="020B0604020202020204" pitchFamily="34" charset="0"/>
              </a:rPr>
              <a:t>	</a:t>
            </a:r>
            <a:r>
              <a:rPr lang="en-NZ" i="1" dirty="0" smtClean="0">
                <a:latin typeface="Arial" panose="020B0604020202020204" pitchFamily="34" charset="0"/>
                <a:cs typeface="Arial" panose="020B0604020202020204" pitchFamily="34" charset="0"/>
              </a:rPr>
              <a:t>Space/Silence</a:t>
            </a:r>
            <a:endParaRPr lang="en-NZ" dirty="0">
              <a:latin typeface="Arial" panose="020B0604020202020204" pitchFamily="34" charset="0"/>
              <a:cs typeface="Arial" panose="020B0604020202020204" pitchFamily="34" charset="0"/>
            </a:endParaRPr>
          </a:p>
          <a:p>
            <a:pPr marL="0" indent="0">
              <a:buNone/>
            </a:pPr>
            <a:endParaRPr lang="en-NZ" sz="3600" dirty="0">
              <a:latin typeface="Arial" panose="020B0604020202020204" pitchFamily="34" charset="0"/>
              <a:cs typeface="Arial" panose="020B0604020202020204" pitchFamily="34" charset="0"/>
            </a:endParaRPr>
          </a:p>
          <a:p>
            <a:endParaRPr lang="en-NZ" dirty="0"/>
          </a:p>
        </p:txBody>
      </p:sp>
    </p:spTree>
    <p:extLst>
      <p:ext uri="{BB962C8B-B14F-4D97-AF65-F5344CB8AC3E}">
        <p14:creationId xmlns:p14="http://schemas.microsoft.com/office/powerpoint/2010/main" val="13145604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5914" y="520789"/>
            <a:ext cx="8200040" cy="5735529"/>
          </a:xfrm>
        </p:spPr>
        <p:txBody>
          <a:bodyPr>
            <a:normAutofit/>
          </a:bodyPr>
          <a:lstStyle/>
          <a:p>
            <a:pPr marL="0" indent="0">
              <a:buNone/>
            </a:pPr>
            <a:r>
              <a:rPr lang="en-NZ" sz="3200" b="1" dirty="0">
                <a:latin typeface="Arial" panose="020B0604020202020204" pitchFamily="34" charset="0"/>
                <a:cs typeface="Arial" panose="020B0604020202020204" pitchFamily="34" charset="0"/>
              </a:rPr>
              <a:t>Leader:</a:t>
            </a:r>
            <a:r>
              <a:rPr lang="en-NZ" sz="3200" dirty="0">
                <a:latin typeface="Arial" panose="020B0604020202020204" pitchFamily="34" charset="0"/>
                <a:cs typeface="Arial" panose="020B0604020202020204" pitchFamily="34" charset="0"/>
              </a:rPr>
              <a:t> </a:t>
            </a:r>
            <a:r>
              <a:rPr lang="en-NZ" sz="3200" dirty="0">
                <a:latin typeface="Arial" panose="020B0604020202020204" pitchFamily="34" charset="0"/>
                <a:cs typeface="Arial" panose="020B0604020202020204" pitchFamily="34" charset="0"/>
              </a:rPr>
              <a:t>	We </a:t>
            </a:r>
            <a:r>
              <a:rPr lang="en-NZ" sz="3200" dirty="0">
                <a:latin typeface="Arial" panose="020B0604020202020204" pitchFamily="34" charset="0"/>
                <a:cs typeface="Arial" panose="020B0604020202020204" pitchFamily="34" charset="0"/>
              </a:rPr>
              <a:t>confess we want everything to </a:t>
            </a:r>
            <a:r>
              <a:rPr lang="en-NZ" sz="3200" dirty="0">
                <a:latin typeface="Arial" panose="020B0604020202020204" pitchFamily="34" charset="0"/>
                <a:cs typeface="Arial" panose="020B0604020202020204" pitchFamily="34" charset="0"/>
              </a:rPr>
              <a:t>		happen </a:t>
            </a:r>
            <a:r>
              <a:rPr lang="en-NZ" sz="3200" dirty="0">
                <a:latin typeface="Arial" panose="020B0604020202020204" pitchFamily="34" charset="0"/>
                <a:cs typeface="Arial" panose="020B0604020202020204" pitchFamily="34" charset="0"/>
              </a:rPr>
              <a:t>straight away,</a:t>
            </a:r>
          </a:p>
          <a:p>
            <a:pPr marL="0" indent="0">
              <a:buNone/>
            </a:pPr>
            <a:r>
              <a:rPr lang="en-NZ" sz="3200" dirty="0">
                <a:latin typeface="Arial" panose="020B0604020202020204" pitchFamily="34" charset="0"/>
                <a:cs typeface="Arial" panose="020B0604020202020204" pitchFamily="34" charset="0"/>
              </a:rPr>
              <a:t>		but </a:t>
            </a:r>
            <a:r>
              <a:rPr lang="en-NZ" sz="3200" dirty="0">
                <a:latin typeface="Arial" panose="020B0604020202020204" pitchFamily="34" charset="0"/>
                <a:cs typeface="Arial" panose="020B0604020202020204" pitchFamily="34" charset="0"/>
              </a:rPr>
              <a:t>you are building a world to </a:t>
            </a:r>
            <a:r>
              <a:rPr lang="en-NZ" sz="3200" dirty="0">
                <a:latin typeface="Arial" panose="020B0604020202020204" pitchFamily="34" charset="0"/>
                <a:cs typeface="Arial" panose="020B0604020202020204" pitchFamily="34" charset="0"/>
              </a:rPr>
              <a:t>		last forever and </a:t>
            </a:r>
            <a:r>
              <a:rPr lang="en-NZ" sz="3200" dirty="0">
                <a:latin typeface="Arial" panose="020B0604020202020204" pitchFamily="34" charset="0"/>
                <a:cs typeface="Arial" panose="020B0604020202020204" pitchFamily="34" charset="0"/>
              </a:rPr>
              <a:t>are prepared to </a:t>
            </a:r>
            <a:r>
              <a:rPr lang="en-NZ" sz="3200" dirty="0">
                <a:latin typeface="Arial" panose="020B0604020202020204" pitchFamily="34" charset="0"/>
                <a:cs typeface="Arial" panose="020B0604020202020204" pitchFamily="34" charset="0"/>
              </a:rPr>
              <a:t>		take </a:t>
            </a:r>
            <a:r>
              <a:rPr lang="en-NZ" sz="3200" dirty="0">
                <a:latin typeface="Arial" panose="020B0604020202020204" pitchFamily="34" charset="0"/>
                <a:cs typeface="Arial" panose="020B0604020202020204" pitchFamily="34" charset="0"/>
              </a:rPr>
              <a:t>the time </a:t>
            </a:r>
            <a:r>
              <a:rPr lang="en-NZ" sz="3200" dirty="0">
                <a:latin typeface="Arial" panose="020B0604020202020204" pitchFamily="34" charset="0"/>
                <a:cs typeface="Arial" panose="020B0604020202020204" pitchFamily="34" charset="0"/>
              </a:rPr>
              <a:t>to </a:t>
            </a:r>
            <a:r>
              <a:rPr lang="en-NZ" sz="3200" dirty="0">
                <a:latin typeface="Arial" panose="020B0604020202020204" pitchFamily="34" charset="0"/>
                <a:cs typeface="Arial" panose="020B0604020202020204" pitchFamily="34" charset="0"/>
              </a:rPr>
              <a:t>do it right.</a:t>
            </a:r>
          </a:p>
          <a:p>
            <a:pPr marL="0" indent="0">
              <a:buNone/>
            </a:pPr>
            <a:r>
              <a:rPr lang="en-NZ" sz="3200" b="1" dirty="0">
                <a:latin typeface="Arial" panose="020B0604020202020204" pitchFamily="34" charset="0"/>
                <a:cs typeface="Arial" panose="020B0604020202020204" pitchFamily="34" charset="0"/>
              </a:rPr>
              <a:t> </a:t>
            </a:r>
            <a:endParaRPr lang="en-NZ" sz="3200" dirty="0">
              <a:latin typeface="Arial" panose="020B0604020202020204" pitchFamily="34" charset="0"/>
              <a:cs typeface="Arial" panose="020B0604020202020204" pitchFamily="34" charset="0"/>
            </a:endParaRPr>
          </a:p>
          <a:p>
            <a:pPr marL="0" indent="0">
              <a:buNone/>
            </a:pPr>
            <a:r>
              <a:rPr lang="en-NZ" sz="3200" b="1" dirty="0">
                <a:latin typeface="Arial" panose="020B0604020202020204" pitchFamily="34" charset="0"/>
                <a:cs typeface="Arial" panose="020B0604020202020204" pitchFamily="34" charset="0"/>
              </a:rPr>
              <a:t>All: </a:t>
            </a:r>
            <a:r>
              <a:rPr lang="en-NZ" sz="3200" b="1" dirty="0">
                <a:latin typeface="Arial" panose="020B0604020202020204" pitchFamily="34" charset="0"/>
                <a:cs typeface="Arial" panose="020B0604020202020204" pitchFamily="34" charset="0"/>
              </a:rPr>
              <a:t>		Help </a:t>
            </a:r>
            <a:r>
              <a:rPr lang="en-NZ" sz="3200" b="1" dirty="0">
                <a:latin typeface="Arial" panose="020B0604020202020204" pitchFamily="34" charset="0"/>
                <a:cs typeface="Arial" panose="020B0604020202020204" pitchFamily="34" charset="0"/>
              </a:rPr>
              <a:t>us to be patient </a:t>
            </a:r>
            <a:endParaRPr lang="en-NZ" sz="3200" b="1" dirty="0">
              <a:latin typeface="Arial" panose="020B0604020202020204" pitchFamily="34" charset="0"/>
              <a:cs typeface="Arial" panose="020B0604020202020204" pitchFamily="34" charset="0"/>
            </a:endParaRPr>
          </a:p>
          <a:p>
            <a:pPr marL="0" indent="0">
              <a:buNone/>
            </a:pPr>
            <a:r>
              <a:rPr lang="en-NZ" sz="3200" b="1" dirty="0">
                <a:latin typeface="Arial" panose="020B0604020202020204" pitchFamily="34" charset="0"/>
                <a:cs typeface="Arial" panose="020B0604020202020204" pitchFamily="34" charset="0"/>
              </a:rPr>
              <a:t>       		and </a:t>
            </a:r>
            <a:r>
              <a:rPr lang="en-NZ" sz="3200" b="1" dirty="0">
                <a:latin typeface="Arial" panose="020B0604020202020204" pitchFamily="34" charset="0"/>
                <a:cs typeface="Arial" panose="020B0604020202020204" pitchFamily="34" charset="0"/>
              </a:rPr>
              <a:t>let hope grow.</a:t>
            </a:r>
            <a:endParaRPr lang="en-NZ" sz="3200" dirty="0">
              <a:latin typeface="Arial" panose="020B0604020202020204" pitchFamily="34" charset="0"/>
              <a:cs typeface="Arial" panose="020B0604020202020204" pitchFamily="34" charset="0"/>
            </a:endParaRPr>
          </a:p>
          <a:p>
            <a:pPr marL="0" indent="0">
              <a:buNone/>
            </a:pPr>
            <a:r>
              <a:rPr lang="en-NZ" sz="3200" dirty="0">
                <a:latin typeface="Arial" panose="020B0604020202020204" pitchFamily="34" charset="0"/>
                <a:cs typeface="Arial" panose="020B0604020202020204" pitchFamily="34" charset="0"/>
              </a:rPr>
              <a:t> </a:t>
            </a:r>
            <a:endParaRPr lang="en-NZ" sz="3200" dirty="0">
              <a:latin typeface="Arial" panose="020B0604020202020204" pitchFamily="34" charset="0"/>
              <a:cs typeface="Arial" panose="020B0604020202020204" pitchFamily="34" charset="0"/>
            </a:endParaRPr>
          </a:p>
          <a:p>
            <a:pPr marL="0" indent="0">
              <a:buNone/>
            </a:pPr>
            <a:r>
              <a:rPr lang="en-NZ" sz="3200" i="1" dirty="0">
                <a:latin typeface="Arial" panose="020B0604020202020204" pitchFamily="34" charset="0"/>
                <a:cs typeface="Arial" panose="020B0604020202020204" pitchFamily="34" charset="0"/>
              </a:rPr>
              <a:t>	</a:t>
            </a:r>
            <a:r>
              <a:rPr lang="en-NZ" sz="3200" i="1" dirty="0">
                <a:latin typeface="Arial" panose="020B0604020202020204" pitchFamily="34" charset="0"/>
                <a:cs typeface="Arial" panose="020B0604020202020204" pitchFamily="34" charset="0"/>
              </a:rPr>
              <a:t>	</a:t>
            </a:r>
            <a:r>
              <a:rPr lang="en-NZ" i="1" dirty="0" smtClean="0">
                <a:latin typeface="Arial" panose="020B0604020202020204" pitchFamily="34" charset="0"/>
                <a:cs typeface="Arial" panose="020B0604020202020204" pitchFamily="34" charset="0"/>
              </a:rPr>
              <a:t>Space/Silence</a:t>
            </a:r>
            <a:endParaRPr lang="en-NZ" dirty="0">
              <a:latin typeface="Arial" panose="020B0604020202020204" pitchFamily="34" charset="0"/>
              <a:cs typeface="Arial" panose="020B0604020202020204" pitchFamily="34" charset="0"/>
            </a:endParaRPr>
          </a:p>
          <a:p>
            <a:endParaRPr lang="en-NZ" dirty="0"/>
          </a:p>
        </p:txBody>
      </p:sp>
    </p:spTree>
    <p:extLst>
      <p:ext uri="{BB962C8B-B14F-4D97-AF65-F5344CB8AC3E}">
        <p14:creationId xmlns:p14="http://schemas.microsoft.com/office/powerpoint/2010/main" val="5054875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93136" y="622212"/>
            <a:ext cx="8010985" cy="6022429"/>
          </a:xfrm>
        </p:spPr>
        <p:txBody>
          <a:bodyPr>
            <a:normAutofit lnSpcReduction="10000"/>
          </a:bodyPr>
          <a:lstStyle/>
          <a:p>
            <a:pPr marL="0" indent="0">
              <a:buNone/>
            </a:pPr>
            <a:r>
              <a:rPr lang="en-NZ" sz="3200" b="1" dirty="0">
                <a:latin typeface="Arial" panose="020B0604020202020204" pitchFamily="34" charset="0"/>
                <a:cs typeface="Arial" panose="020B0604020202020204" pitchFamily="34" charset="0"/>
              </a:rPr>
              <a:t>Leader:</a:t>
            </a:r>
            <a:r>
              <a:rPr lang="en-NZ" sz="3200" dirty="0">
                <a:latin typeface="Arial" panose="020B0604020202020204" pitchFamily="34" charset="0"/>
                <a:cs typeface="Arial" panose="020B0604020202020204" pitchFamily="34" charset="0"/>
              </a:rPr>
              <a:t> </a:t>
            </a:r>
            <a:r>
              <a:rPr lang="en-NZ" sz="3200" dirty="0">
                <a:latin typeface="Arial" panose="020B0604020202020204" pitchFamily="34" charset="0"/>
                <a:cs typeface="Arial" panose="020B0604020202020204" pitchFamily="34" charset="0"/>
              </a:rPr>
              <a:t>	There </a:t>
            </a:r>
            <a:r>
              <a:rPr lang="en-NZ" sz="3200" dirty="0">
                <a:latin typeface="Arial" panose="020B0604020202020204" pitchFamily="34" charset="0"/>
                <a:cs typeface="Arial" panose="020B0604020202020204" pitchFamily="34" charset="0"/>
              </a:rPr>
              <a:t>are many who are fragile </a:t>
            </a:r>
            <a:r>
              <a:rPr lang="en-NZ" sz="3200" dirty="0">
                <a:latin typeface="Arial" panose="020B0604020202020204" pitchFamily="34" charset="0"/>
                <a:cs typeface="Arial" panose="020B0604020202020204" pitchFamily="34" charset="0"/>
              </a:rPr>
              <a:t>		and weak, many </a:t>
            </a:r>
            <a:r>
              <a:rPr lang="en-NZ" sz="3200" dirty="0">
                <a:latin typeface="Arial" panose="020B0604020202020204" pitchFamily="34" charset="0"/>
                <a:cs typeface="Arial" panose="020B0604020202020204" pitchFamily="34" charset="0"/>
              </a:rPr>
              <a:t>who can be cut </a:t>
            </a:r>
            <a:r>
              <a:rPr lang="en-NZ" sz="3200" dirty="0">
                <a:latin typeface="Arial" panose="020B0604020202020204" pitchFamily="34" charset="0"/>
                <a:cs typeface="Arial" panose="020B0604020202020204" pitchFamily="34" charset="0"/>
              </a:rPr>
              <a:t>		down by </a:t>
            </a:r>
            <a:r>
              <a:rPr lang="en-NZ" sz="3200" dirty="0">
                <a:latin typeface="Arial" panose="020B0604020202020204" pitchFamily="34" charset="0"/>
                <a:cs typeface="Arial" panose="020B0604020202020204" pitchFamily="34" charset="0"/>
              </a:rPr>
              <a:t>unkindness and </a:t>
            </a:r>
            <a:r>
              <a:rPr lang="en-NZ" sz="3200" dirty="0">
                <a:latin typeface="Arial" panose="020B0604020202020204" pitchFamily="34" charset="0"/>
                <a:cs typeface="Arial" panose="020B0604020202020204" pitchFamily="34" charset="0"/>
              </a:rPr>
              <a:t>			injustice</a:t>
            </a:r>
            <a:r>
              <a:rPr lang="en-NZ" sz="3200" dirty="0">
                <a:latin typeface="Arial" panose="020B0604020202020204" pitchFamily="34" charset="0"/>
                <a:cs typeface="Arial" panose="020B0604020202020204" pitchFamily="34" charset="0"/>
              </a:rPr>
              <a:t>.</a:t>
            </a:r>
          </a:p>
          <a:p>
            <a:pPr marL="0" indent="0">
              <a:buNone/>
            </a:pPr>
            <a:r>
              <a:rPr lang="en-NZ" sz="3200" dirty="0">
                <a:latin typeface="Arial" panose="020B0604020202020204" pitchFamily="34" charset="0"/>
                <a:cs typeface="Arial" panose="020B0604020202020204" pitchFamily="34" charset="0"/>
              </a:rPr>
              <a:t>		Yet </a:t>
            </a:r>
            <a:r>
              <a:rPr lang="en-NZ" sz="3200" dirty="0">
                <a:latin typeface="Arial" panose="020B0604020202020204" pitchFamily="34" charset="0"/>
                <a:cs typeface="Arial" panose="020B0604020202020204" pitchFamily="34" charset="0"/>
              </a:rPr>
              <a:t>your hope is planted in these </a:t>
            </a:r>
            <a:r>
              <a:rPr lang="en-NZ" sz="3200" dirty="0">
                <a:latin typeface="Arial" panose="020B0604020202020204" pitchFamily="34" charset="0"/>
                <a:cs typeface="Arial" panose="020B0604020202020204" pitchFamily="34" charset="0"/>
              </a:rPr>
              <a:t>		very </a:t>
            </a:r>
            <a:r>
              <a:rPr lang="en-NZ" sz="3200" dirty="0">
                <a:latin typeface="Arial" panose="020B0604020202020204" pitchFamily="34" charset="0"/>
                <a:cs typeface="Arial" panose="020B0604020202020204" pitchFamily="34" charset="0"/>
              </a:rPr>
              <a:t>lives.</a:t>
            </a:r>
          </a:p>
          <a:p>
            <a:pPr marL="0" indent="0">
              <a:buNone/>
            </a:pPr>
            <a:r>
              <a:rPr lang="en-NZ" sz="3200" b="1" dirty="0">
                <a:latin typeface="Arial" panose="020B0604020202020204" pitchFamily="34" charset="0"/>
                <a:cs typeface="Arial" panose="020B0604020202020204" pitchFamily="34" charset="0"/>
              </a:rPr>
              <a:t> </a:t>
            </a:r>
            <a:endParaRPr lang="en-NZ" sz="3200" dirty="0">
              <a:latin typeface="Arial" panose="020B0604020202020204" pitchFamily="34" charset="0"/>
              <a:cs typeface="Arial" panose="020B0604020202020204" pitchFamily="34" charset="0"/>
            </a:endParaRPr>
          </a:p>
          <a:p>
            <a:pPr marL="0" indent="0">
              <a:buNone/>
            </a:pPr>
            <a:r>
              <a:rPr lang="en-NZ" sz="3200" b="1" dirty="0">
                <a:latin typeface="Arial" panose="020B0604020202020204" pitchFamily="34" charset="0"/>
                <a:cs typeface="Arial" panose="020B0604020202020204" pitchFamily="34" charset="0"/>
              </a:rPr>
              <a:t>All: </a:t>
            </a:r>
            <a:r>
              <a:rPr lang="en-NZ" sz="3200" b="1" dirty="0">
                <a:latin typeface="Arial" panose="020B0604020202020204" pitchFamily="34" charset="0"/>
                <a:cs typeface="Arial" panose="020B0604020202020204" pitchFamily="34" charset="0"/>
              </a:rPr>
              <a:t>		Help </a:t>
            </a:r>
            <a:r>
              <a:rPr lang="en-NZ" sz="3200" b="1" dirty="0">
                <a:latin typeface="Arial" panose="020B0604020202020204" pitchFamily="34" charset="0"/>
                <a:cs typeface="Arial" panose="020B0604020202020204" pitchFamily="34" charset="0"/>
              </a:rPr>
              <a:t>us to guard the hopeless </a:t>
            </a:r>
            <a:r>
              <a:rPr lang="en-NZ" sz="3200" b="1" dirty="0">
                <a:latin typeface="Arial" panose="020B0604020202020204" pitchFamily="34" charset="0"/>
                <a:cs typeface="Arial" panose="020B0604020202020204" pitchFamily="34" charset="0"/>
              </a:rPr>
              <a:t>		that </a:t>
            </a:r>
            <a:r>
              <a:rPr lang="en-NZ" sz="3200" b="1" dirty="0">
                <a:latin typeface="Arial" panose="020B0604020202020204" pitchFamily="34" charset="0"/>
                <a:cs typeface="Arial" panose="020B0604020202020204" pitchFamily="34" charset="0"/>
              </a:rPr>
              <a:t>hope might appear.</a:t>
            </a:r>
            <a:endParaRPr lang="en-NZ" sz="3200" dirty="0">
              <a:latin typeface="Arial" panose="020B0604020202020204" pitchFamily="34" charset="0"/>
              <a:cs typeface="Arial" panose="020B0604020202020204" pitchFamily="34" charset="0"/>
            </a:endParaRPr>
          </a:p>
          <a:p>
            <a:pPr marL="0" indent="0">
              <a:buNone/>
            </a:pPr>
            <a:r>
              <a:rPr lang="en-NZ" sz="3200" dirty="0">
                <a:latin typeface="Arial" panose="020B0604020202020204" pitchFamily="34" charset="0"/>
                <a:cs typeface="Arial" panose="020B0604020202020204" pitchFamily="34" charset="0"/>
              </a:rPr>
              <a:t> </a:t>
            </a:r>
            <a:endParaRPr lang="en-NZ" sz="3200" dirty="0">
              <a:latin typeface="Arial" panose="020B0604020202020204" pitchFamily="34" charset="0"/>
              <a:cs typeface="Arial" panose="020B0604020202020204" pitchFamily="34" charset="0"/>
            </a:endParaRPr>
          </a:p>
          <a:p>
            <a:pPr marL="0" indent="0">
              <a:buNone/>
            </a:pPr>
            <a:r>
              <a:rPr lang="en-NZ" sz="3200" i="1" dirty="0">
                <a:latin typeface="Arial" panose="020B0604020202020204" pitchFamily="34" charset="0"/>
                <a:cs typeface="Arial" panose="020B0604020202020204" pitchFamily="34" charset="0"/>
              </a:rPr>
              <a:t>	</a:t>
            </a:r>
            <a:r>
              <a:rPr lang="en-NZ" sz="3200" i="1" dirty="0">
                <a:latin typeface="Arial" panose="020B0604020202020204" pitchFamily="34" charset="0"/>
                <a:cs typeface="Arial" panose="020B0604020202020204" pitchFamily="34" charset="0"/>
              </a:rPr>
              <a:t>	</a:t>
            </a:r>
            <a:r>
              <a:rPr lang="en-NZ" sz="3000" i="1" dirty="0">
                <a:latin typeface="Arial" panose="020B0604020202020204" pitchFamily="34" charset="0"/>
                <a:cs typeface="Arial" panose="020B0604020202020204" pitchFamily="34" charset="0"/>
              </a:rPr>
              <a:t>Space/Silence</a:t>
            </a:r>
            <a:endParaRPr lang="en-NZ" sz="3000" dirty="0">
              <a:latin typeface="Arial" panose="020B0604020202020204" pitchFamily="34" charset="0"/>
              <a:cs typeface="Arial" panose="020B0604020202020204" pitchFamily="34" charset="0"/>
            </a:endParaRPr>
          </a:p>
          <a:p>
            <a:pPr marL="0" indent="0">
              <a:buNone/>
            </a:pPr>
            <a:endParaRPr lang="en-NZ" sz="4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3738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31606" y="955013"/>
            <a:ext cx="4314423" cy="4351338"/>
          </a:xfrm>
        </p:spPr>
        <p:txBody>
          <a:bodyPr/>
          <a:lstStyle/>
          <a:p>
            <a:pPr marL="0" indent="0">
              <a:buNone/>
            </a:pPr>
            <a:r>
              <a:rPr lang="en-NZ" sz="3200" b="1" dirty="0">
                <a:latin typeface="Arial" panose="020B0604020202020204" pitchFamily="34" charset="0"/>
                <a:cs typeface="Arial" panose="020B0604020202020204" pitchFamily="34" charset="0"/>
              </a:rPr>
              <a:t>Leader:</a:t>
            </a:r>
            <a:r>
              <a:rPr lang="en-NZ" sz="3200" dirty="0">
                <a:latin typeface="Arial" panose="020B0604020202020204" pitchFamily="34" charset="0"/>
                <a:cs typeface="Arial" panose="020B0604020202020204" pitchFamily="34" charset="0"/>
              </a:rPr>
              <a:t> </a:t>
            </a:r>
            <a:r>
              <a:rPr lang="en-NZ" sz="3200" dirty="0">
                <a:latin typeface="Arial" panose="020B0604020202020204" pitchFamily="34" charset="0"/>
                <a:cs typeface="Arial" panose="020B0604020202020204" pitchFamily="34" charset="0"/>
              </a:rPr>
              <a:t>	</a:t>
            </a:r>
          </a:p>
          <a:p>
            <a:pPr marL="0" indent="0">
              <a:buNone/>
            </a:pPr>
            <a:r>
              <a:rPr lang="en-NZ" sz="3200" dirty="0">
                <a:latin typeface="Arial" panose="020B0604020202020204" pitchFamily="34" charset="0"/>
                <a:cs typeface="Arial" panose="020B0604020202020204" pitchFamily="34" charset="0"/>
              </a:rPr>
              <a:t>In </a:t>
            </a:r>
            <a:r>
              <a:rPr lang="en-NZ" sz="3200" dirty="0">
                <a:latin typeface="Arial" panose="020B0604020202020204" pitchFamily="34" charset="0"/>
                <a:cs typeface="Arial" panose="020B0604020202020204" pitchFamily="34" charset="0"/>
              </a:rPr>
              <a:t>our waiting and our watching, </a:t>
            </a:r>
            <a:r>
              <a:rPr lang="en-NZ" sz="3200" dirty="0">
                <a:latin typeface="Arial" panose="020B0604020202020204" pitchFamily="34" charset="0"/>
                <a:cs typeface="Arial" panose="020B0604020202020204" pitchFamily="34" charset="0"/>
              </a:rPr>
              <a:t>	hold </a:t>
            </a:r>
            <a:r>
              <a:rPr lang="en-NZ" sz="3200" dirty="0">
                <a:latin typeface="Arial" panose="020B0604020202020204" pitchFamily="34" charset="0"/>
                <a:cs typeface="Arial" panose="020B0604020202020204" pitchFamily="34" charset="0"/>
              </a:rPr>
              <a:t>onto us God </a:t>
            </a:r>
            <a:r>
              <a:rPr lang="en-NZ" sz="3200" dirty="0">
                <a:latin typeface="Arial" panose="020B0604020202020204" pitchFamily="34" charset="0"/>
                <a:cs typeface="Arial" panose="020B0604020202020204" pitchFamily="34" charset="0"/>
              </a:rPr>
              <a:t>as </a:t>
            </a:r>
            <a:r>
              <a:rPr lang="en-NZ" sz="3200" dirty="0">
                <a:latin typeface="Arial" panose="020B0604020202020204" pitchFamily="34" charset="0"/>
                <a:cs typeface="Arial" panose="020B0604020202020204" pitchFamily="34" charset="0"/>
              </a:rPr>
              <a:t>we hold </a:t>
            </a:r>
            <a:r>
              <a:rPr lang="en-NZ" sz="3200" dirty="0">
                <a:latin typeface="Arial" panose="020B0604020202020204" pitchFamily="34" charset="0"/>
                <a:cs typeface="Arial" panose="020B0604020202020204" pitchFamily="34" charset="0"/>
              </a:rPr>
              <a:t>onto </a:t>
            </a:r>
            <a:r>
              <a:rPr lang="en-NZ" sz="3200" dirty="0">
                <a:latin typeface="Arial" panose="020B0604020202020204" pitchFamily="34" charset="0"/>
                <a:cs typeface="Arial" panose="020B0604020202020204" pitchFamily="34" charset="0"/>
              </a:rPr>
              <a:t>hope.</a:t>
            </a:r>
          </a:p>
          <a:p>
            <a:pPr marL="0" indent="0">
              <a:buNone/>
            </a:pPr>
            <a:endParaRPr lang="en-NZ" sz="3200" b="1" dirty="0">
              <a:latin typeface="Arial" panose="020B0604020202020204" pitchFamily="34" charset="0"/>
              <a:cs typeface="Arial" panose="020B0604020202020204" pitchFamily="34" charset="0"/>
            </a:endParaRPr>
          </a:p>
          <a:p>
            <a:pPr marL="0" indent="0">
              <a:buNone/>
            </a:pPr>
            <a:r>
              <a:rPr lang="en-NZ" sz="3200" b="1" dirty="0">
                <a:latin typeface="Arial" panose="020B0604020202020204" pitchFamily="34" charset="0"/>
                <a:cs typeface="Arial" panose="020B0604020202020204" pitchFamily="34" charset="0"/>
              </a:rPr>
              <a:t>Amen</a:t>
            </a:r>
            <a:r>
              <a:rPr lang="en-NZ" sz="3200" b="1" dirty="0">
                <a:latin typeface="Arial" panose="020B0604020202020204" pitchFamily="34" charset="0"/>
                <a:cs typeface="Arial" panose="020B0604020202020204" pitchFamily="34" charset="0"/>
              </a:rPr>
              <a:t>.</a:t>
            </a:r>
            <a:endParaRPr lang="en-NZ" sz="3200" dirty="0">
              <a:latin typeface="Arial" panose="020B0604020202020204" pitchFamily="34" charset="0"/>
              <a:cs typeface="Arial" panose="020B0604020202020204" pitchFamily="34" charset="0"/>
            </a:endParaRPr>
          </a:p>
          <a:p>
            <a:endParaRPr lang="en-NZ" dirty="0" smtClean="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078" t="2440" r="4893" b="35024"/>
          <a:stretch/>
        </p:blipFill>
        <p:spPr>
          <a:xfrm>
            <a:off x="1717183" y="955013"/>
            <a:ext cx="4108361" cy="3853758"/>
          </a:xfrm>
          <a:prstGeom prst="rect">
            <a:avLst/>
          </a:prstGeom>
        </p:spPr>
      </p:pic>
    </p:spTree>
    <p:extLst>
      <p:ext uri="{BB962C8B-B14F-4D97-AF65-F5344CB8AC3E}">
        <p14:creationId xmlns:p14="http://schemas.microsoft.com/office/powerpoint/2010/main" val="16935557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391886"/>
            <a:ext cx="12170228" cy="5617028"/>
          </a:xfrm>
          <a:prstGeom prst="rect">
            <a:avLst/>
          </a:prstGeom>
        </p:spPr>
      </p:pic>
    </p:spTree>
    <p:extLst>
      <p:ext uri="{BB962C8B-B14F-4D97-AF65-F5344CB8AC3E}">
        <p14:creationId xmlns:p14="http://schemas.microsoft.com/office/powerpoint/2010/main" val="14342626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video</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124135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 name="Picture 6"/>
          <p:cNvPicPr>
            <a:picLocks noChangeAspect="1"/>
          </p:cNvPicPr>
          <p:nvPr/>
        </p:nvPicPr>
        <p:blipFill>
          <a:blip r:embed="rId2"/>
          <a:stretch>
            <a:fillRect/>
          </a:stretch>
        </p:blipFill>
        <p:spPr>
          <a:xfrm>
            <a:off x="9018" y="0"/>
            <a:ext cx="12173964" cy="6858000"/>
          </a:xfrm>
          <a:prstGeom prst="rect">
            <a:avLst/>
          </a:prstGeom>
        </p:spPr>
      </p:pic>
    </p:spTree>
    <p:extLst>
      <p:ext uri="{BB962C8B-B14F-4D97-AF65-F5344CB8AC3E}">
        <p14:creationId xmlns:p14="http://schemas.microsoft.com/office/powerpoint/2010/main" val="7966115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7" name="Picture 6"/>
          <p:cNvPicPr>
            <a:picLocks noChangeAspect="1"/>
          </p:cNvPicPr>
          <p:nvPr/>
        </p:nvPicPr>
        <p:blipFill>
          <a:blip r:embed="rId2"/>
          <a:stretch>
            <a:fillRect/>
          </a:stretch>
        </p:blipFill>
        <p:spPr>
          <a:xfrm>
            <a:off x="0" y="420649"/>
            <a:ext cx="12192000" cy="6016702"/>
          </a:xfrm>
          <a:prstGeom prst="rect">
            <a:avLst/>
          </a:prstGeom>
        </p:spPr>
      </p:pic>
    </p:spTree>
    <p:extLst>
      <p:ext uri="{BB962C8B-B14F-4D97-AF65-F5344CB8AC3E}">
        <p14:creationId xmlns:p14="http://schemas.microsoft.com/office/powerpoint/2010/main" val="12053455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481943" y="-36286"/>
            <a:ext cx="6894286" cy="6894286"/>
          </a:xfrm>
          <a:prstGeom prst="rect">
            <a:avLst/>
          </a:prstGeom>
        </p:spPr>
      </p:pic>
    </p:spTree>
    <p:extLst>
      <p:ext uri="{BB962C8B-B14F-4D97-AF65-F5344CB8AC3E}">
        <p14:creationId xmlns:p14="http://schemas.microsoft.com/office/powerpoint/2010/main" val="15474606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0286" y="333829"/>
            <a:ext cx="11673114" cy="5843134"/>
          </a:xfrm>
        </p:spPr>
        <p:txBody>
          <a:bodyPr>
            <a:normAutofit/>
          </a:bodyPr>
          <a:lstStyle/>
          <a:p>
            <a:pPr marL="0" indent="0" algn="ctr">
              <a:buNone/>
            </a:pPr>
            <a:r>
              <a:rPr lang="en-US" sz="3200" dirty="0"/>
              <a:t>Jesus Is Presented in the </a:t>
            </a:r>
            <a:r>
              <a:rPr lang="en-US" sz="3200" dirty="0" smtClean="0"/>
              <a:t>Temple</a:t>
            </a:r>
          </a:p>
          <a:p>
            <a:pPr marL="0" indent="0" algn="ctr">
              <a:buNone/>
            </a:pPr>
            <a:r>
              <a:rPr lang="en-US" dirty="0" smtClean="0"/>
              <a:t>Luke 2</a:t>
            </a:r>
            <a:endParaRPr lang="en-US" dirty="0"/>
          </a:p>
          <a:p>
            <a:pPr marL="0" indent="0">
              <a:buNone/>
            </a:pPr>
            <a:r>
              <a:rPr lang="en-US" sz="3000" b="1" baseline="30000" dirty="0"/>
              <a:t>21 </a:t>
            </a:r>
            <a:r>
              <a:rPr lang="en-US" sz="3000" dirty="0"/>
              <a:t>Eight days later, when the baby was circumcised, he was named Jesus, the name given him by the angel even before he was conceived.</a:t>
            </a:r>
          </a:p>
          <a:p>
            <a:pPr marL="0" indent="0">
              <a:buNone/>
            </a:pPr>
            <a:r>
              <a:rPr lang="en-US" sz="3000" b="1" baseline="30000" dirty="0"/>
              <a:t>22 </a:t>
            </a:r>
            <a:r>
              <a:rPr lang="en-US" sz="3000" dirty="0"/>
              <a:t>Then it was time for their purification offering, as required by the law of Moses after the birth of a child; so his parents took him to Jerusalem to present him to the Lord. </a:t>
            </a:r>
            <a:r>
              <a:rPr lang="en-US" sz="3000" b="1" baseline="30000" dirty="0"/>
              <a:t>23 </a:t>
            </a:r>
            <a:r>
              <a:rPr lang="en-US" sz="3000" dirty="0"/>
              <a:t>The law of the Lord says, “If a woman’s first child is a boy, he must be dedicated to the </a:t>
            </a:r>
            <a:r>
              <a:rPr lang="en-US" sz="3000" cap="small" dirty="0"/>
              <a:t>Lord</a:t>
            </a:r>
            <a:r>
              <a:rPr lang="en-US" sz="3000" dirty="0" smtClean="0"/>
              <a:t>.”</a:t>
            </a:r>
            <a:r>
              <a:rPr lang="en-US" sz="3000" dirty="0"/>
              <a:t> </a:t>
            </a:r>
            <a:r>
              <a:rPr lang="en-US" sz="3000" b="1" baseline="30000" dirty="0"/>
              <a:t>24 </a:t>
            </a:r>
            <a:r>
              <a:rPr lang="en-US" sz="3000" dirty="0"/>
              <a:t>So they offered the sacrifice required in the law of the Lord—“either a pair of turtledoves or two young pigeons</a:t>
            </a:r>
            <a:r>
              <a:rPr lang="en-US" sz="3000" dirty="0" smtClean="0"/>
              <a:t>.”</a:t>
            </a:r>
            <a:endParaRPr lang="en-US" sz="3000" dirty="0"/>
          </a:p>
          <a:p>
            <a:pPr marL="0" indent="0">
              <a:buNone/>
            </a:pPr>
            <a:endParaRPr lang="en-US" sz="3000" dirty="0" smtClean="0"/>
          </a:p>
          <a:p>
            <a:pPr marL="0" indent="0">
              <a:buNone/>
            </a:pPr>
            <a:endParaRPr lang="en-US" sz="3000" dirty="0"/>
          </a:p>
        </p:txBody>
      </p:sp>
    </p:spTree>
    <p:extLst>
      <p:ext uri="{BB962C8B-B14F-4D97-AF65-F5344CB8AC3E}">
        <p14:creationId xmlns:p14="http://schemas.microsoft.com/office/powerpoint/2010/main" val="980386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629" y="130629"/>
            <a:ext cx="11223171" cy="6502400"/>
          </a:xfrm>
        </p:spPr>
        <p:txBody>
          <a:bodyPr>
            <a:normAutofit fontScale="92500" lnSpcReduction="20000"/>
          </a:bodyPr>
          <a:lstStyle/>
          <a:p>
            <a:pPr marL="0" indent="0" algn="ctr">
              <a:buNone/>
            </a:pPr>
            <a:r>
              <a:rPr lang="en-US" sz="2800" dirty="0"/>
              <a:t>The Prophecy of Simeon</a:t>
            </a:r>
          </a:p>
          <a:p>
            <a:pPr marL="0" indent="0">
              <a:buNone/>
            </a:pPr>
            <a:r>
              <a:rPr lang="en-US" sz="2800" b="1" baseline="30000" dirty="0"/>
              <a:t>25 </a:t>
            </a:r>
            <a:r>
              <a:rPr lang="en-US" sz="2800" dirty="0"/>
              <a:t>At that time there was a man in Jerusalem named Simeon. He was righteous and devout and was eagerly waiting for the Messiah to come and rescue Israel. The Holy Spirit was upon him </a:t>
            </a:r>
            <a:r>
              <a:rPr lang="en-US" sz="2800" b="1" baseline="30000" dirty="0"/>
              <a:t>26 </a:t>
            </a:r>
            <a:r>
              <a:rPr lang="en-US" sz="2800" dirty="0"/>
              <a:t>and had revealed to him that he would not die until he had seen the Lord’s Messiah. </a:t>
            </a:r>
            <a:r>
              <a:rPr lang="en-US" sz="2800" b="1" baseline="30000" dirty="0"/>
              <a:t>27 </a:t>
            </a:r>
            <a:r>
              <a:rPr lang="en-US" sz="2800" dirty="0"/>
              <a:t>That day the Spirit led him to the Temple. So when Mary and Joseph came to present the baby Jesus to the Lord as the law required, </a:t>
            </a:r>
            <a:r>
              <a:rPr lang="en-US" sz="2800" b="1" baseline="30000" dirty="0"/>
              <a:t>28 </a:t>
            </a:r>
            <a:r>
              <a:rPr lang="en-US" sz="2800" dirty="0"/>
              <a:t>Simeon was there. He took the child in his arms and praised God, saying,</a:t>
            </a:r>
          </a:p>
          <a:p>
            <a:pPr marL="0" indent="0">
              <a:buNone/>
            </a:pPr>
            <a:r>
              <a:rPr lang="en-US" sz="2800" b="1" baseline="30000" dirty="0"/>
              <a:t>29 </a:t>
            </a:r>
            <a:r>
              <a:rPr lang="en-US" sz="2800" dirty="0"/>
              <a:t>“Sovereign Lord, now let your servant die in peace,</a:t>
            </a:r>
            <a:br>
              <a:rPr lang="en-US" sz="2800" dirty="0"/>
            </a:br>
            <a:r>
              <a:rPr lang="en-US" sz="2800" dirty="0"/>
              <a:t>    as you have promised.</a:t>
            </a:r>
            <a:br>
              <a:rPr lang="en-US" sz="2800" dirty="0"/>
            </a:br>
            <a:r>
              <a:rPr lang="en-US" sz="2800" b="1" baseline="30000" dirty="0"/>
              <a:t>30 </a:t>
            </a:r>
            <a:r>
              <a:rPr lang="en-US" sz="2800" dirty="0"/>
              <a:t>I have seen your salvation,</a:t>
            </a:r>
            <a:br>
              <a:rPr lang="en-US" sz="2800" dirty="0"/>
            </a:br>
            <a:r>
              <a:rPr lang="en-US" sz="2800" b="1" baseline="30000" dirty="0"/>
              <a:t>31 </a:t>
            </a:r>
            <a:r>
              <a:rPr lang="en-US" sz="2800" dirty="0"/>
              <a:t>    which you have prepared for all people.</a:t>
            </a:r>
            <a:br>
              <a:rPr lang="en-US" sz="2800" dirty="0"/>
            </a:br>
            <a:r>
              <a:rPr lang="en-US" sz="2800" b="1" baseline="30000" dirty="0"/>
              <a:t>32 </a:t>
            </a:r>
            <a:r>
              <a:rPr lang="en-US" sz="2800" dirty="0"/>
              <a:t>He is a light to reveal God to the nations,</a:t>
            </a:r>
            <a:br>
              <a:rPr lang="en-US" sz="2800" dirty="0"/>
            </a:br>
            <a:r>
              <a:rPr lang="en-US" sz="2800" dirty="0"/>
              <a:t>    and he is the glory of your people Israel!”</a:t>
            </a:r>
          </a:p>
          <a:p>
            <a:pPr marL="0" indent="0">
              <a:buNone/>
            </a:pPr>
            <a:r>
              <a:rPr lang="en-US" sz="2800" b="1" baseline="30000" dirty="0"/>
              <a:t>33 </a:t>
            </a:r>
            <a:r>
              <a:rPr lang="en-US" sz="2800" dirty="0"/>
              <a:t>Jesus’ parents were amazed at what was being said about him. </a:t>
            </a:r>
            <a:r>
              <a:rPr lang="en-US" sz="2800" b="1" baseline="30000" dirty="0"/>
              <a:t>34 </a:t>
            </a:r>
            <a:r>
              <a:rPr lang="en-US" sz="2800" dirty="0"/>
              <a:t>Then Simeon blessed them, and he said to Mary, the baby’s mother, “This child is destined to cause many in Israel to fall, and many others to rise. He has been sent as a sign from God, but many will oppose him. </a:t>
            </a:r>
            <a:r>
              <a:rPr lang="en-US" sz="2800" b="1" baseline="30000" dirty="0"/>
              <a:t>35 </a:t>
            </a:r>
            <a:r>
              <a:rPr lang="en-US" sz="2800" dirty="0"/>
              <a:t>As a result, the deepest thoughts of many hearts will be revealed. And a sword will pierce your very soul.”</a:t>
            </a:r>
          </a:p>
          <a:p>
            <a:pPr marL="0" indent="0">
              <a:buNone/>
            </a:pPr>
            <a:endParaRPr lang="en-US" dirty="0"/>
          </a:p>
        </p:txBody>
      </p:sp>
    </p:spTree>
    <p:extLst>
      <p:ext uri="{BB962C8B-B14F-4D97-AF65-F5344CB8AC3E}">
        <p14:creationId xmlns:p14="http://schemas.microsoft.com/office/powerpoint/2010/main" val="18320950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4457" y="391886"/>
            <a:ext cx="11393714" cy="6212114"/>
          </a:xfrm>
        </p:spPr>
        <p:txBody>
          <a:bodyPr>
            <a:noAutofit/>
          </a:bodyPr>
          <a:lstStyle/>
          <a:p>
            <a:pPr marL="0" indent="0" algn="ctr">
              <a:buNone/>
            </a:pPr>
            <a:r>
              <a:rPr lang="en-US" sz="2800" dirty="0"/>
              <a:t>The Prophecy of Anna</a:t>
            </a:r>
          </a:p>
          <a:p>
            <a:pPr marL="0" indent="0">
              <a:buNone/>
            </a:pPr>
            <a:r>
              <a:rPr lang="en-US" sz="2800" b="1" baseline="30000" dirty="0"/>
              <a:t>36 </a:t>
            </a:r>
            <a:r>
              <a:rPr lang="en-US" sz="2800" dirty="0"/>
              <a:t>Anna, a prophet, was also there in the Temple. She was the daughter of </a:t>
            </a:r>
            <a:r>
              <a:rPr lang="en-US" sz="2800" dirty="0" err="1"/>
              <a:t>Phanuel</a:t>
            </a:r>
            <a:r>
              <a:rPr lang="en-US" sz="2800" dirty="0"/>
              <a:t> from the tribe of Asher, and she was very old. Her husband died when they had been married only seven years. </a:t>
            </a:r>
            <a:r>
              <a:rPr lang="en-US" sz="2800" b="1" baseline="30000" dirty="0"/>
              <a:t>37 </a:t>
            </a:r>
            <a:r>
              <a:rPr lang="en-US" sz="2800" dirty="0"/>
              <a:t>Then she lived as a widow to the age of eighty-four</a:t>
            </a:r>
            <a:r>
              <a:rPr lang="en-US" sz="2800" dirty="0" smtClean="0"/>
              <a:t>.</a:t>
            </a:r>
            <a:r>
              <a:rPr lang="en-US" sz="2800" baseline="30000" dirty="0" smtClean="0"/>
              <a:t>[</a:t>
            </a:r>
            <a:br>
              <a:rPr lang="en-US" sz="2800" baseline="30000" dirty="0" smtClean="0"/>
            </a:br>
            <a:r>
              <a:rPr lang="en-US" sz="2800" dirty="0" smtClean="0"/>
              <a:t>She </a:t>
            </a:r>
            <a:r>
              <a:rPr lang="en-US" sz="2800" dirty="0"/>
              <a:t>never left the Temple but stayed there day and night, worshiping God with fasting and prayer. </a:t>
            </a:r>
            <a:r>
              <a:rPr lang="en-US" sz="2800" b="1" baseline="30000" dirty="0"/>
              <a:t>38 </a:t>
            </a:r>
            <a:r>
              <a:rPr lang="en-US" sz="2800" dirty="0"/>
              <a:t>She came along just as Simeon was talking with Mary and Joseph, and she began praising God. She talked about the child to everyone who had been waiting expectantly for God to rescue Jerusalem.</a:t>
            </a:r>
          </a:p>
          <a:p>
            <a:pPr marL="0" indent="0">
              <a:buNone/>
            </a:pPr>
            <a:r>
              <a:rPr lang="en-US" sz="2800" b="1" baseline="30000" dirty="0"/>
              <a:t>39 </a:t>
            </a:r>
            <a:r>
              <a:rPr lang="en-US" sz="2800" dirty="0"/>
              <a:t>When Jesus’ parents had fulfilled all the requirements of the law of the Lord, they returned home to Nazareth in Galilee. </a:t>
            </a:r>
            <a:r>
              <a:rPr lang="en-US" sz="2800" b="1" baseline="30000" dirty="0"/>
              <a:t>40 </a:t>
            </a:r>
            <a:r>
              <a:rPr lang="en-US" sz="2800" dirty="0"/>
              <a:t>There the child grew up healthy and strong. He was filled with wisdom, and God’s favor was on him.</a:t>
            </a:r>
          </a:p>
          <a:p>
            <a:pPr marL="0" indent="0">
              <a:buNone/>
            </a:pPr>
            <a:endParaRPr lang="en-US" sz="2800" dirty="0"/>
          </a:p>
        </p:txBody>
      </p:sp>
    </p:spTree>
    <p:extLst>
      <p:ext uri="{BB962C8B-B14F-4D97-AF65-F5344CB8AC3E}">
        <p14:creationId xmlns:p14="http://schemas.microsoft.com/office/powerpoint/2010/main" val="10003152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481943" y="-36286"/>
            <a:ext cx="6894286" cy="6894286"/>
          </a:xfrm>
          <a:prstGeom prst="rect">
            <a:avLst/>
          </a:prstGeom>
        </p:spPr>
      </p:pic>
    </p:spTree>
    <p:extLst>
      <p:ext uri="{BB962C8B-B14F-4D97-AF65-F5344CB8AC3E}">
        <p14:creationId xmlns:p14="http://schemas.microsoft.com/office/powerpoint/2010/main" val="968330014"/>
      </p:ext>
    </p:extLst>
  </p:cSld>
  <p:clrMapOvr>
    <a:masterClrMapping/>
  </p:clrMapOvr>
  <p:timing>
    <p:tnLst>
      <p:par>
        <p:cTn id="1" dur="indefinite" restart="never" nodeType="tmRoot"/>
      </p:par>
    </p:tnLst>
  </p:timing>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Celestial</Template>
  <TotalTime>3675</TotalTime>
  <Words>61</Words>
  <Application>Microsoft Macintosh PowerPoint</Application>
  <PresentationFormat>Widescreen</PresentationFormat>
  <Paragraphs>45</Paragraphs>
  <Slides>17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Gill Sans MT</vt:lpstr>
      <vt:lpstr>Arial</vt:lpstr>
      <vt:lpstr>Parcel</vt:lpstr>
      <vt:lpstr>PowerPoint Presentation</vt:lpstr>
      <vt:lpstr>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Three CHALLENGES for Advent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Mum and Dad Levy</dc:creator>
  <cp:lastModifiedBy>Mum and Dad Levy</cp:lastModifiedBy>
  <cp:revision>11</cp:revision>
  <dcterms:created xsi:type="dcterms:W3CDTF">2016-11-23T17:42:07Z</dcterms:created>
  <dcterms:modified xsi:type="dcterms:W3CDTF">2016-11-26T06:57:41Z</dcterms:modified>
</cp:coreProperties>
</file>