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sldIdLst>
    <p:sldId id="257" r:id="rId2"/>
    <p:sldId id="258" r:id="rId3"/>
    <p:sldId id="299" r:id="rId4"/>
    <p:sldId id="334" r:id="rId5"/>
    <p:sldId id="333" r:id="rId6"/>
    <p:sldId id="335" r:id="rId7"/>
    <p:sldId id="338" r:id="rId8"/>
    <p:sldId id="263" r:id="rId9"/>
    <p:sldId id="336" r:id="rId10"/>
    <p:sldId id="314" r:id="rId11"/>
    <p:sldId id="315" r:id="rId12"/>
    <p:sldId id="316" r:id="rId13"/>
    <p:sldId id="329" r:id="rId14"/>
    <p:sldId id="319" r:id="rId15"/>
    <p:sldId id="317" r:id="rId16"/>
    <p:sldId id="320" r:id="rId17"/>
    <p:sldId id="322" r:id="rId18"/>
    <p:sldId id="306" r:id="rId19"/>
    <p:sldId id="339" r:id="rId20"/>
    <p:sldId id="262" r:id="rId21"/>
    <p:sldId id="312" r:id="rId22"/>
    <p:sldId id="324" r:id="rId23"/>
    <p:sldId id="325" r:id="rId24"/>
    <p:sldId id="328" r:id="rId25"/>
    <p:sldId id="332" r:id="rId26"/>
    <p:sldId id="330" r:id="rId27"/>
    <p:sldId id="260" r:id="rId28"/>
    <p:sldId id="261" r:id="rId29"/>
    <p:sldId id="294" r:id="rId30"/>
    <p:sldId id="326" r:id="rId31"/>
    <p:sldId id="321" r:id="rId32"/>
    <p:sldId id="265" r:id="rId33"/>
    <p:sldId id="340"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AEAEA"/>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61" autoAdjust="0"/>
    <p:restoredTop sz="94640" autoAdjust="0"/>
  </p:normalViewPr>
  <p:slideViewPr>
    <p:cSldViewPr>
      <p:cViewPr>
        <p:scale>
          <a:sx n="51" d="100"/>
          <a:sy n="51" d="100"/>
        </p:scale>
        <p:origin x="-1086" y="-348"/>
      </p:cViewPr>
      <p:guideLst>
        <p:guide orient="horz" pos="2160"/>
        <p:guide pos="2880"/>
      </p:guideLst>
    </p:cSldViewPr>
  </p:slideViewPr>
  <p:outlineViewPr>
    <p:cViewPr>
      <p:scale>
        <a:sx n="33" d="100"/>
        <a:sy n="33" d="100"/>
      </p:scale>
      <p:origin x="0" y="11052"/>
    </p:cViewPr>
  </p:outlineViewPr>
  <p:notesTextViewPr>
    <p:cViewPr>
      <p:scale>
        <a:sx n="100" d="100"/>
        <a:sy n="100" d="100"/>
      </p:scale>
      <p:origin x="0" y="0"/>
    </p:cViewPr>
  </p:notesTextViewPr>
  <p:sorterViewPr>
    <p:cViewPr>
      <p:scale>
        <a:sx n="100" d="100"/>
        <a:sy n="100" d="100"/>
      </p:scale>
      <p:origin x="0" y="2604"/>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01BEFAD-943B-4DC6-83C0-D37B27962E6A}" type="datetimeFigureOut">
              <a:rPr lang="en-NZ" smtClean="0"/>
              <a:pPr/>
              <a:t>3/07/2016</a:t>
            </a:fld>
            <a:endParaRPr lang="en-NZ"/>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3AFB033-E266-4F4E-9E26-9F637448F165}" type="slidenum">
              <a:rPr lang="en-NZ" smtClean="0"/>
              <a:pPr/>
              <a:t>‹#›</a:t>
            </a:fld>
            <a:endParaRPr lang="en-NZ"/>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7F20CC2E-2488-4C27-B6A9-341AB5D42824}" type="datetimeFigureOut">
              <a:rPr lang="en-NZ" smtClean="0"/>
              <a:pPr/>
              <a:t>3/07/2016</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8C5AB498-076F-40FE-8077-873088C183D9}" type="slidenum">
              <a:rPr lang="en-NZ" smtClean="0"/>
              <a:pPr/>
              <a:t>‹#›</a:t>
            </a:fld>
            <a:endParaRPr lang="en-N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7F20CC2E-2488-4C27-B6A9-341AB5D42824}" type="datetimeFigureOut">
              <a:rPr lang="en-NZ" smtClean="0"/>
              <a:pPr/>
              <a:t>3/07/2016</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8C5AB498-076F-40FE-8077-873088C183D9}" type="slidenum">
              <a:rPr lang="en-NZ" smtClean="0"/>
              <a:pPr/>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7F20CC2E-2488-4C27-B6A9-341AB5D42824}" type="datetimeFigureOut">
              <a:rPr lang="en-NZ" smtClean="0"/>
              <a:pPr/>
              <a:t>3/07/2016</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8C5AB498-076F-40FE-8077-873088C183D9}" type="slidenum">
              <a:rPr lang="en-NZ" smtClean="0"/>
              <a:pPr/>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7F20CC2E-2488-4C27-B6A9-341AB5D42824}" type="datetimeFigureOut">
              <a:rPr lang="en-NZ" smtClean="0"/>
              <a:pPr/>
              <a:t>3/07/2016</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8C5AB498-076F-40FE-8077-873088C183D9}" type="slidenum">
              <a:rPr lang="en-NZ" smtClean="0"/>
              <a:pPr/>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F20CC2E-2488-4C27-B6A9-341AB5D42824}" type="datetimeFigureOut">
              <a:rPr lang="en-NZ" smtClean="0"/>
              <a:pPr/>
              <a:t>3/07/2016</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8C5AB498-076F-40FE-8077-873088C183D9}" type="slidenum">
              <a:rPr lang="en-NZ" smtClean="0"/>
              <a:pPr/>
              <a:t>‹#›</a:t>
            </a:fld>
            <a:endParaRPr lang="en-NZ"/>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7F20CC2E-2488-4C27-B6A9-341AB5D42824}" type="datetimeFigureOut">
              <a:rPr lang="en-NZ" smtClean="0"/>
              <a:pPr/>
              <a:t>3/07/2016</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8C5AB498-076F-40FE-8077-873088C183D9}" type="slidenum">
              <a:rPr lang="en-NZ" smtClean="0"/>
              <a:pPr/>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7F20CC2E-2488-4C27-B6A9-341AB5D42824}" type="datetimeFigureOut">
              <a:rPr lang="en-NZ" smtClean="0"/>
              <a:pPr/>
              <a:t>3/07/2016</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8C5AB498-076F-40FE-8077-873088C183D9}" type="slidenum">
              <a:rPr lang="en-NZ" smtClean="0"/>
              <a:pPr/>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7F20CC2E-2488-4C27-B6A9-341AB5D42824}" type="datetimeFigureOut">
              <a:rPr lang="en-NZ" smtClean="0"/>
              <a:pPr/>
              <a:t>3/07/2016</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8C5AB498-076F-40FE-8077-873088C183D9}" type="slidenum">
              <a:rPr lang="en-NZ" smtClean="0"/>
              <a:pPr/>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F20CC2E-2488-4C27-B6A9-341AB5D42824}" type="datetimeFigureOut">
              <a:rPr lang="en-NZ" smtClean="0"/>
              <a:pPr/>
              <a:t>3/07/2016</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8C5AB498-076F-40FE-8077-873088C183D9}" type="slidenum">
              <a:rPr lang="en-NZ" smtClean="0"/>
              <a:pPr/>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F20CC2E-2488-4C27-B6A9-341AB5D42824}" type="datetimeFigureOut">
              <a:rPr lang="en-NZ" smtClean="0"/>
              <a:pPr/>
              <a:t>3/07/2016</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8C5AB498-076F-40FE-8077-873088C183D9}" type="slidenum">
              <a:rPr lang="en-NZ" smtClean="0"/>
              <a:pPr/>
              <a:t>‹#›</a:t>
            </a:fld>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F20CC2E-2488-4C27-B6A9-341AB5D42824}" type="datetimeFigureOut">
              <a:rPr lang="en-NZ" smtClean="0"/>
              <a:pPr/>
              <a:t>3/07/2016</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8C5AB498-076F-40FE-8077-873088C183D9}" type="slidenum">
              <a:rPr lang="en-NZ" smtClean="0"/>
              <a:pPr/>
              <a:t>‹#›</a:t>
            </a:fld>
            <a:endParaRPr lang="en-N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20CC2E-2488-4C27-B6A9-341AB5D42824}" type="datetimeFigureOut">
              <a:rPr lang="en-NZ" smtClean="0"/>
              <a:pPr/>
              <a:t>3/07/2016</a:t>
            </a:fld>
            <a:endParaRPr lang="en-NZ"/>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5AB498-076F-40FE-8077-873088C183D9}" type="slidenum">
              <a:rPr lang="en-NZ" smtClean="0"/>
              <a:pPr/>
              <a:t>‹#›</a:t>
            </a:fld>
            <a:endParaRPr lang="en-NZ"/>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4678362"/>
          </a:xfrm>
        </p:spPr>
        <p:txBody>
          <a:bodyPr>
            <a:normAutofit/>
          </a:bodyPr>
          <a:lstStyle/>
          <a:p>
            <a:r>
              <a:rPr lang="en-NZ" sz="5400" b="1" dirty="0" smtClean="0"/>
              <a:t>Prayer</a:t>
            </a:r>
            <a:br>
              <a:rPr lang="en-NZ" sz="5400" b="1" dirty="0" smtClean="0"/>
            </a:br>
            <a:r>
              <a:rPr lang="en-NZ" sz="5400" b="1" dirty="0" smtClean="0"/>
              <a:t/>
            </a:r>
            <a:br>
              <a:rPr lang="en-NZ" sz="5400" b="1" dirty="0" smtClean="0"/>
            </a:br>
            <a:r>
              <a:rPr lang="en-NZ" sz="5400" b="1" dirty="0" smtClean="0"/>
              <a:t>our most important conversation</a:t>
            </a:r>
            <a:endParaRPr lang="en-NZ" sz="5400"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b="1" dirty="0" smtClean="0"/>
              <a:t>Margaret’s cry to the Lord</a:t>
            </a:r>
            <a:endParaRPr lang="en-NZ" b="1" dirty="0"/>
          </a:p>
        </p:txBody>
      </p:sp>
      <p:sp>
        <p:nvSpPr>
          <p:cNvPr id="3" name="Content Placeholder 2"/>
          <p:cNvSpPr>
            <a:spLocks noGrp="1"/>
          </p:cNvSpPr>
          <p:nvPr>
            <p:ph idx="1"/>
          </p:nvPr>
        </p:nvSpPr>
        <p:spPr/>
        <p:txBody>
          <a:bodyPr>
            <a:normAutofit/>
          </a:bodyPr>
          <a:lstStyle/>
          <a:p>
            <a:pPr>
              <a:buNone/>
            </a:pPr>
            <a:r>
              <a:rPr lang="en-NZ" sz="3600" b="1" dirty="0" smtClean="0"/>
              <a:t>Lord there must be </a:t>
            </a:r>
            <a:r>
              <a:rPr lang="en-NZ" sz="3600" b="1" i="1" dirty="0" smtClean="0"/>
              <a:t>something </a:t>
            </a:r>
            <a:r>
              <a:rPr lang="en-NZ" sz="3600" b="1" dirty="0" smtClean="0"/>
              <a:t> I can do.</a:t>
            </a:r>
          </a:p>
          <a:p>
            <a:pPr>
              <a:buNone/>
            </a:pPr>
            <a:r>
              <a:rPr lang="en-NZ" sz="3600" b="1" dirty="0" smtClean="0"/>
              <a:t>Somewhere in the world that you can use me.</a:t>
            </a:r>
          </a:p>
          <a:p>
            <a:pPr>
              <a:buNone/>
            </a:pPr>
            <a:endParaRPr lang="en-NZ" sz="3600" b="1" dirty="0" smtClean="0"/>
          </a:p>
          <a:p>
            <a:pPr>
              <a:buNone/>
            </a:pPr>
            <a:r>
              <a:rPr lang="en-NZ" sz="3600" b="1" dirty="0" smtClean="0"/>
              <a:t>I’m </a:t>
            </a:r>
            <a:r>
              <a:rPr lang="en-NZ" sz="3600" b="1" dirty="0" smtClean="0"/>
              <a:t>just a Hairdresser.</a:t>
            </a:r>
          </a:p>
          <a:p>
            <a:pPr>
              <a:buNone/>
            </a:pPr>
            <a:r>
              <a:rPr lang="en-NZ" sz="3600" b="1" dirty="0" smtClean="0"/>
              <a:t> </a:t>
            </a:r>
            <a:endParaRPr lang="en-NZ" sz="3600" b="1"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b="1" dirty="0" smtClean="0"/>
              <a:t>Margaret’s cry to the Lord</a:t>
            </a:r>
            <a:endParaRPr lang="en-NZ" b="1" dirty="0"/>
          </a:p>
        </p:txBody>
      </p:sp>
      <p:sp>
        <p:nvSpPr>
          <p:cNvPr id="3" name="Content Placeholder 2"/>
          <p:cNvSpPr>
            <a:spLocks noGrp="1"/>
          </p:cNvSpPr>
          <p:nvPr>
            <p:ph idx="1"/>
          </p:nvPr>
        </p:nvSpPr>
        <p:spPr>
          <a:xfrm>
            <a:off x="457200" y="1600200"/>
            <a:ext cx="8229600" cy="5257800"/>
          </a:xfrm>
        </p:spPr>
        <p:txBody>
          <a:bodyPr>
            <a:normAutofit/>
          </a:bodyPr>
          <a:lstStyle/>
          <a:p>
            <a:pPr>
              <a:buNone/>
            </a:pPr>
            <a:r>
              <a:rPr lang="en-NZ" sz="3600" b="1" dirty="0" smtClean="0"/>
              <a:t>Three </a:t>
            </a:r>
            <a:r>
              <a:rPr lang="en-NZ" sz="3600" b="1" dirty="0" smtClean="0"/>
              <a:t>weeks later . . </a:t>
            </a:r>
            <a:r>
              <a:rPr lang="en-NZ" sz="3600" b="1" dirty="0" smtClean="0"/>
              <a:t>.</a:t>
            </a:r>
          </a:p>
          <a:p>
            <a:pPr>
              <a:buNone/>
            </a:pPr>
            <a:r>
              <a:rPr lang="en-NZ" sz="3600" b="1" dirty="0" smtClean="0"/>
              <a:t>Margaret heard about </a:t>
            </a:r>
            <a:r>
              <a:rPr lang="en-NZ" sz="3600" b="1" dirty="0" err="1" smtClean="0"/>
              <a:t>Rahab</a:t>
            </a:r>
            <a:r>
              <a:rPr lang="en-NZ" sz="3600" b="1" dirty="0" smtClean="0"/>
              <a:t> Ministries,                                   when Patricia Green came to Te Puke. </a:t>
            </a:r>
          </a:p>
          <a:p>
            <a:pPr>
              <a:buNone/>
            </a:pPr>
            <a:r>
              <a:rPr lang="en-NZ" sz="1600" b="1" dirty="0" smtClean="0"/>
              <a:t>    </a:t>
            </a:r>
          </a:p>
          <a:p>
            <a:pPr>
              <a:buNone/>
            </a:pPr>
            <a:r>
              <a:rPr lang="en-NZ" sz="3600" b="1" dirty="0" smtClean="0"/>
              <a:t>The ‘Front Door’ of  </a:t>
            </a:r>
            <a:r>
              <a:rPr lang="en-NZ" sz="3600" b="1" dirty="0" err="1" smtClean="0"/>
              <a:t>Rahab</a:t>
            </a:r>
            <a:r>
              <a:rPr lang="en-NZ" sz="3600" b="1" dirty="0" smtClean="0"/>
              <a:t>  - the way of ministering to the women in the Bars, was a Hairdressing </a:t>
            </a:r>
            <a:r>
              <a:rPr lang="en-NZ" sz="3600" b="1" dirty="0" smtClean="0"/>
              <a:t>Salon</a:t>
            </a:r>
            <a:endParaRPr lang="en-NZ" sz="3600" b="1" dirty="0" smtClean="0"/>
          </a:p>
          <a:p>
            <a:pPr>
              <a:buNone/>
            </a:pPr>
            <a:r>
              <a:rPr lang="en-NZ" sz="3600" b="1" dirty="0" smtClean="0"/>
              <a:t> </a:t>
            </a:r>
            <a:endParaRPr lang="en-NZ" sz="3600" b="1"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6400800"/>
          </a:xfrm>
        </p:spPr>
        <p:txBody>
          <a:bodyPr>
            <a:noAutofit/>
          </a:bodyPr>
          <a:lstStyle/>
          <a:p>
            <a:pPr>
              <a:buNone/>
            </a:pPr>
            <a:r>
              <a:rPr lang="en-NZ" b="1" dirty="0" smtClean="0"/>
              <a:t>Three weeks later . . .</a:t>
            </a:r>
          </a:p>
          <a:p>
            <a:pPr>
              <a:buNone/>
            </a:pPr>
            <a:r>
              <a:rPr lang="en-NZ" b="1" dirty="0" smtClean="0"/>
              <a:t>Margaret heard about </a:t>
            </a:r>
            <a:r>
              <a:rPr lang="en-NZ" b="1" dirty="0" err="1" smtClean="0"/>
              <a:t>Rahab</a:t>
            </a:r>
            <a:r>
              <a:rPr lang="en-NZ" b="1" dirty="0" smtClean="0"/>
              <a:t> Ministries,                                   when Patricia Green came to Te Puke. </a:t>
            </a:r>
          </a:p>
          <a:p>
            <a:pPr>
              <a:buNone/>
            </a:pPr>
            <a:r>
              <a:rPr lang="en-NZ" sz="1400" b="1" dirty="0" smtClean="0"/>
              <a:t>    </a:t>
            </a:r>
          </a:p>
          <a:p>
            <a:pPr>
              <a:buNone/>
            </a:pPr>
            <a:r>
              <a:rPr lang="en-NZ" b="1" dirty="0" smtClean="0"/>
              <a:t>The ‘Front Door’ of  </a:t>
            </a:r>
            <a:r>
              <a:rPr lang="en-NZ" b="1" dirty="0" err="1" smtClean="0"/>
              <a:t>Rahab</a:t>
            </a:r>
            <a:r>
              <a:rPr lang="en-NZ" b="1" dirty="0" smtClean="0"/>
              <a:t>  - the way of ministering to the women in the Bars, was a Hairdressing Salon </a:t>
            </a:r>
          </a:p>
          <a:p>
            <a:pPr>
              <a:buNone/>
            </a:pPr>
            <a:r>
              <a:rPr lang="en-NZ" sz="1600" b="1" dirty="0" smtClean="0"/>
              <a:t>   </a:t>
            </a:r>
            <a:endParaRPr lang="en-NZ" sz="1400" b="1" dirty="0" smtClean="0"/>
          </a:p>
          <a:p>
            <a:pPr>
              <a:buNone/>
            </a:pPr>
            <a:r>
              <a:rPr lang="en-NZ" b="1" dirty="0" smtClean="0"/>
              <a:t>Clearly this was it - God’s answer to Margaret’s Cry</a:t>
            </a:r>
          </a:p>
          <a:p>
            <a:pPr>
              <a:buNone/>
            </a:pPr>
            <a:endParaRPr lang="en-NZ" sz="1400" b="1" dirty="0" smtClean="0"/>
          </a:p>
          <a:p>
            <a:pPr>
              <a:buNone/>
            </a:pPr>
            <a:r>
              <a:rPr lang="en-NZ" b="1" dirty="0" smtClean="0"/>
              <a:t>Da...</a:t>
            </a:r>
            <a:r>
              <a:rPr lang="en-NZ" b="1" dirty="0" err="1" smtClean="0"/>
              <a:t>Daaaaaaaaa</a:t>
            </a:r>
            <a:r>
              <a:rPr lang="en-NZ" b="1" dirty="0" smtClean="0"/>
              <a:t>   </a:t>
            </a:r>
            <a:r>
              <a:rPr lang="en-NZ" b="1" i="1" dirty="0" smtClean="0"/>
              <a:t>! ! !</a:t>
            </a:r>
          </a:p>
          <a:p>
            <a:pPr>
              <a:buNone/>
            </a:pPr>
            <a:r>
              <a:rPr lang="en-NZ" sz="1400" b="1" dirty="0" smtClean="0"/>
              <a:t>   </a:t>
            </a:r>
          </a:p>
          <a:p>
            <a:pPr>
              <a:buNone/>
            </a:pPr>
            <a:r>
              <a:rPr lang="en-NZ" b="1" dirty="0" smtClean="0"/>
              <a:t>Here I am </a:t>
            </a:r>
            <a:r>
              <a:rPr lang="en-NZ" b="1" i="1" dirty="0" smtClean="0"/>
              <a:t>! !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6096000"/>
          </a:xfrm>
        </p:spPr>
        <p:txBody>
          <a:bodyPr>
            <a:normAutofit/>
          </a:bodyPr>
          <a:lstStyle/>
          <a:p>
            <a:pPr>
              <a:buNone/>
            </a:pPr>
            <a:r>
              <a:rPr lang="en-NZ" sz="3600" b="1" dirty="0" smtClean="0"/>
              <a:t>Margaret was absolutely shocked.</a:t>
            </a:r>
          </a:p>
          <a:p>
            <a:pPr>
              <a:buNone/>
            </a:pPr>
            <a:r>
              <a:rPr lang="en-NZ" sz="1400" b="1" dirty="0" smtClean="0"/>
              <a:t>   </a:t>
            </a:r>
          </a:p>
          <a:p>
            <a:pPr>
              <a:buNone/>
            </a:pPr>
            <a:r>
              <a:rPr lang="en-NZ" sz="3600" b="1" dirty="0" smtClean="0"/>
              <a:t>She had been so positive</a:t>
            </a:r>
          </a:p>
          <a:p>
            <a:pPr>
              <a:buNone/>
            </a:pPr>
            <a:r>
              <a:rPr lang="en-NZ" sz="3600" b="1" dirty="0" smtClean="0"/>
              <a:t>Patricia coming to Te Puke </a:t>
            </a:r>
          </a:p>
          <a:p>
            <a:pPr>
              <a:buNone/>
            </a:pPr>
            <a:r>
              <a:rPr lang="en-NZ" sz="3600" b="1" dirty="0" smtClean="0"/>
              <a:t>The Salon</a:t>
            </a:r>
          </a:p>
          <a:p>
            <a:pPr>
              <a:buNone/>
            </a:pPr>
            <a:r>
              <a:rPr lang="en-NZ" sz="3600" b="1" dirty="0" smtClean="0"/>
              <a:t>Margaret’s Prayer 3 weeks before</a:t>
            </a:r>
          </a:p>
          <a:p>
            <a:pPr>
              <a:buNone/>
            </a:pPr>
            <a:r>
              <a:rPr lang="en-NZ" sz="3600" b="1" dirty="0" smtClean="0"/>
              <a:t>She had never even heard of </a:t>
            </a:r>
            <a:r>
              <a:rPr lang="en-NZ" sz="3600" b="1" dirty="0" err="1" smtClean="0"/>
              <a:t>Rahab</a:t>
            </a:r>
            <a:r>
              <a:rPr lang="en-NZ" sz="3600" b="1" dirty="0" smtClean="0"/>
              <a:t> before this </a:t>
            </a:r>
          </a:p>
          <a:p>
            <a:pPr>
              <a:buNone/>
            </a:pPr>
            <a:endParaRPr lang="en-NZ" sz="3600" b="1" dirty="0" smtClean="0"/>
          </a:p>
          <a:p>
            <a:pPr>
              <a:buNone/>
            </a:pPr>
            <a:r>
              <a:rPr lang="en-NZ" sz="3600" b="1" dirty="0" smtClean="0"/>
              <a:t>But “NO”  from God AND from Patricia</a:t>
            </a:r>
            <a:endParaRPr lang="en-NZ" sz="3600" b="1"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b="1" dirty="0" smtClean="0"/>
              <a:t>Margaret’s cry to the Lord</a:t>
            </a:r>
            <a:endParaRPr lang="en-NZ" b="1" dirty="0"/>
          </a:p>
        </p:txBody>
      </p:sp>
      <p:sp>
        <p:nvSpPr>
          <p:cNvPr id="3" name="Content Placeholder 2"/>
          <p:cNvSpPr>
            <a:spLocks noGrp="1"/>
          </p:cNvSpPr>
          <p:nvPr>
            <p:ph idx="1"/>
          </p:nvPr>
        </p:nvSpPr>
        <p:spPr/>
        <p:txBody>
          <a:bodyPr>
            <a:normAutofit/>
          </a:bodyPr>
          <a:lstStyle/>
          <a:p>
            <a:pPr algn="ctr">
              <a:buNone/>
            </a:pPr>
            <a:endParaRPr lang="en-NZ" sz="4000" b="1" dirty="0" smtClean="0"/>
          </a:p>
          <a:p>
            <a:pPr algn="ctr">
              <a:buNone/>
            </a:pPr>
            <a:r>
              <a:rPr lang="en-NZ" sz="4000" b="1" dirty="0" smtClean="0"/>
              <a:t>Then,  eight years later</a:t>
            </a:r>
          </a:p>
          <a:p>
            <a:pPr algn="ctr">
              <a:buNone/>
            </a:pPr>
            <a:endParaRPr lang="en-NZ" sz="4000" b="1" dirty="0" smtClean="0"/>
          </a:p>
          <a:p>
            <a:pPr algn="ctr">
              <a:buNone/>
            </a:pPr>
            <a:r>
              <a:rPr lang="en-NZ" sz="4000" b="1" dirty="0" smtClean="0"/>
              <a:t>God’s perfect Timing</a:t>
            </a:r>
            <a:endParaRPr lang="en-NZ" sz="4000" b="1"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0" y="274638"/>
            <a:ext cx="3352800" cy="6583362"/>
          </a:xfrm>
        </p:spPr>
        <p:txBody>
          <a:bodyPr>
            <a:normAutofit fontScale="90000"/>
          </a:bodyPr>
          <a:lstStyle/>
          <a:p>
            <a:r>
              <a:rPr lang="en-NZ" sz="3200" b="1" baseline="30000" dirty="0" smtClean="0"/>
              <a:t>8 </a:t>
            </a:r>
            <a:r>
              <a:rPr lang="en-NZ" sz="3200" b="1" dirty="0" smtClean="0"/>
              <a:t>For my thoughts are not your thoughts,</a:t>
            </a:r>
            <a:br>
              <a:rPr lang="en-NZ" sz="3200" b="1" dirty="0" smtClean="0"/>
            </a:br>
            <a:r>
              <a:rPr lang="en-NZ" sz="3200" b="1" dirty="0" smtClean="0"/>
              <a:t>    neither are your ways my ways, declares the </a:t>
            </a:r>
            <a:r>
              <a:rPr lang="en-NZ" sz="3200" b="1" cap="small" dirty="0" smtClean="0"/>
              <a:t>Lord</a:t>
            </a:r>
            <a:r>
              <a:rPr lang="en-NZ" sz="3200" b="1" dirty="0" smtClean="0"/>
              <a:t>.</a:t>
            </a:r>
            <a:br>
              <a:rPr lang="en-NZ" sz="3200" b="1" dirty="0" smtClean="0"/>
            </a:br>
            <a:r>
              <a:rPr lang="en-NZ" sz="3200" b="1" baseline="30000" dirty="0" smtClean="0"/>
              <a:t>9 </a:t>
            </a:r>
            <a:r>
              <a:rPr lang="en-NZ" sz="3200" b="1" dirty="0" smtClean="0"/>
              <a:t>For as the heavens are higher than the earth,</a:t>
            </a:r>
            <a:br>
              <a:rPr lang="en-NZ" sz="3200" b="1" dirty="0" smtClean="0"/>
            </a:br>
            <a:r>
              <a:rPr lang="en-NZ" sz="3200" b="1" dirty="0" smtClean="0"/>
              <a:t>    so are my ways higher than your ways</a:t>
            </a:r>
            <a:br>
              <a:rPr lang="en-NZ" sz="3200" b="1" dirty="0" smtClean="0"/>
            </a:br>
            <a:r>
              <a:rPr lang="en-NZ" sz="3200" b="1" dirty="0" smtClean="0"/>
              <a:t>    and my thoughts than your thoughts.</a:t>
            </a:r>
            <a:br>
              <a:rPr lang="en-NZ" sz="3200" b="1" dirty="0" smtClean="0"/>
            </a:br>
            <a:endParaRPr lang="en-NZ" sz="3200" b="1" dirty="0"/>
          </a:p>
        </p:txBody>
      </p:sp>
      <p:pic>
        <p:nvPicPr>
          <p:cNvPr id="2050" name="Picture 2"/>
          <p:cNvPicPr>
            <a:picLocks noGrp="1" noChangeAspect="1" noChangeArrowheads="1"/>
          </p:cNvPicPr>
          <p:nvPr>
            <p:ph idx="1"/>
          </p:nvPr>
        </p:nvPicPr>
        <p:blipFill>
          <a:blip r:embed="rId2" cstate="print"/>
          <a:srcRect/>
          <a:stretch>
            <a:fillRect/>
          </a:stretch>
        </p:blipFill>
        <p:spPr bwMode="auto">
          <a:xfrm>
            <a:off x="0" y="0"/>
            <a:ext cx="5146941" cy="6858000"/>
          </a:xfrm>
          <a:prstGeom prst="rect">
            <a:avLst/>
          </a:prstGeom>
          <a:noFill/>
          <a:ln w="9525">
            <a:noFill/>
            <a:miter lim="800000"/>
            <a:headEnd/>
            <a:tailEnd/>
          </a:ln>
        </p:spPr>
      </p:pic>
      <p:sp>
        <p:nvSpPr>
          <p:cNvPr id="4" name="TextBox 3"/>
          <p:cNvSpPr txBox="1"/>
          <p:nvPr/>
        </p:nvSpPr>
        <p:spPr>
          <a:xfrm>
            <a:off x="2971800" y="6015335"/>
            <a:ext cx="2057400" cy="461665"/>
          </a:xfrm>
          <a:prstGeom prst="rect">
            <a:avLst/>
          </a:prstGeom>
          <a:noFill/>
        </p:spPr>
        <p:txBody>
          <a:bodyPr wrap="square" rtlCol="0">
            <a:spAutoFit/>
          </a:bodyPr>
          <a:lstStyle/>
          <a:p>
            <a:r>
              <a:rPr lang="en-NZ" sz="2400" b="1" dirty="0" smtClean="0"/>
              <a:t>Isaiah 55:8-9</a:t>
            </a:r>
            <a:endParaRPr lang="en-NZ" sz="2400" b="1"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b="1" dirty="0" smtClean="0"/>
              <a:t>If you really feel it is ‘of the Lord’</a:t>
            </a:r>
            <a:endParaRPr lang="en-NZ" dirty="0"/>
          </a:p>
        </p:txBody>
      </p:sp>
      <p:sp>
        <p:nvSpPr>
          <p:cNvPr id="3" name="Content Placeholder 2"/>
          <p:cNvSpPr>
            <a:spLocks noGrp="1"/>
          </p:cNvSpPr>
          <p:nvPr>
            <p:ph idx="1"/>
          </p:nvPr>
        </p:nvSpPr>
        <p:spPr>
          <a:xfrm>
            <a:off x="457200" y="1600200"/>
            <a:ext cx="8229600" cy="5029200"/>
          </a:xfrm>
        </p:spPr>
        <p:txBody>
          <a:bodyPr>
            <a:normAutofit/>
          </a:bodyPr>
          <a:lstStyle/>
          <a:p>
            <a:pPr>
              <a:buNone/>
            </a:pPr>
            <a:r>
              <a:rPr lang="en-NZ" sz="4000" b="1" dirty="0" smtClean="0"/>
              <a:t>Then . . . </a:t>
            </a:r>
          </a:p>
          <a:p>
            <a:pPr>
              <a:buNone/>
            </a:pPr>
            <a:r>
              <a:rPr lang="en-NZ" sz="4000" b="1" dirty="0" smtClean="0"/>
              <a:t>Trust God</a:t>
            </a:r>
          </a:p>
          <a:p>
            <a:pPr>
              <a:buNone/>
            </a:pPr>
            <a:r>
              <a:rPr lang="en-NZ" sz="4000" b="1" dirty="0" smtClean="0"/>
              <a:t>Keep the Passion</a:t>
            </a:r>
          </a:p>
          <a:p>
            <a:pPr>
              <a:buNone/>
            </a:pPr>
            <a:r>
              <a:rPr lang="en-NZ" sz="4000" b="1" dirty="0" smtClean="0"/>
              <a:t>Keep Praying</a:t>
            </a:r>
          </a:p>
          <a:p>
            <a:pPr>
              <a:buNone/>
            </a:pPr>
            <a:r>
              <a:rPr lang="en-NZ" sz="4000" b="1" dirty="0" smtClean="0"/>
              <a:t>Keep believing that ‘in God’s Timing’ it will happen </a:t>
            </a:r>
          </a:p>
          <a:p>
            <a:pPr>
              <a:buNone/>
            </a:pPr>
            <a:r>
              <a:rPr lang="en-NZ" sz="4000" b="1" dirty="0" smtClean="0"/>
              <a:t>– be that in 8 years or </a:t>
            </a:r>
            <a:r>
              <a:rPr lang="en-NZ" sz="4000" b="1" dirty="0" smtClean="0"/>
              <a:t>even longer</a:t>
            </a:r>
            <a:endParaRPr lang="en-NZ" sz="4000" b="1"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54762"/>
          </a:xfrm>
        </p:spPr>
        <p:txBody>
          <a:bodyPr>
            <a:normAutofit fontScale="90000"/>
          </a:bodyPr>
          <a:lstStyle/>
          <a:p>
            <a:r>
              <a:rPr lang="en-NZ" b="1" i="1" dirty="0" smtClean="0"/>
              <a:t>Two things I am absolutely sure of...</a:t>
            </a:r>
            <a:br>
              <a:rPr lang="en-NZ" b="1" i="1" dirty="0" smtClean="0"/>
            </a:br>
            <a:r>
              <a:rPr lang="en-NZ" b="1" dirty="0" smtClean="0"/>
              <a:t>Before the beginning of time ...</a:t>
            </a:r>
            <a:br>
              <a:rPr lang="en-NZ" b="1" dirty="0" smtClean="0"/>
            </a:br>
            <a:r>
              <a:rPr lang="en-NZ" b="1" dirty="0" smtClean="0"/>
              <a:t>And ... </a:t>
            </a:r>
            <a:br>
              <a:rPr lang="en-NZ" b="1" dirty="0" smtClean="0"/>
            </a:br>
            <a:r>
              <a:rPr lang="en-NZ" b="1" dirty="0" smtClean="0"/>
              <a:t/>
            </a:r>
            <a:br>
              <a:rPr lang="en-NZ" b="1" dirty="0" smtClean="0"/>
            </a:br>
            <a:r>
              <a:rPr lang="en-NZ" b="1" dirty="0" smtClean="0"/>
              <a:t>But with Hindsight I am equally sure</a:t>
            </a:r>
            <a:br>
              <a:rPr lang="en-NZ" b="1" dirty="0" smtClean="0"/>
            </a:br>
            <a:r>
              <a:rPr lang="en-NZ" b="1" dirty="0" smtClean="0"/>
              <a:t>that if we had gone when Margaret first prayed,  and not waited for God’s perfect timing, it would have been a disaster.</a:t>
            </a:r>
            <a:endParaRPr lang="en-NZ" b="1"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971800"/>
            <a:ext cx="8229600" cy="1143000"/>
          </a:xfrm>
        </p:spPr>
        <p:txBody>
          <a:bodyPr/>
          <a:lstStyle/>
          <a:p>
            <a:r>
              <a:rPr lang="en-NZ" dirty="0" smtClean="0"/>
              <a:t>My Second Story</a:t>
            </a:r>
            <a:endParaRPr lang="en-NZ"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sp>
        <p:nvSpPr>
          <p:cNvPr id="3" name="Content Placeholder 2"/>
          <p:cNvSpPr>
            <a:spLocks noGrp="1"/>
          </p:cNvSpPr>
          <p:nvPr>
            <p:ph idx="1"/>
          </p:nvPr>
        </p:nvSpPr>
        <p:spPr/>
        <p:txBody>
          <a:bodyPr/>
          <a:lstStyle/>
          <a:p>
            <a:endParaRPr lang="en-NZ"/>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sp>
        <p:nvSpPr>
          <p:cNvPr id="3" name="Content Placeholder 2"/>
          <p:cNvSpPr>
            <a:spLocks noGrp="1"/>
          </p:cNvSpPr>
          <p:nvPr>
            <p:ph idx="1"/>
          </p:nvPr>
        </p:nvSpPr>
        <p:spPr/>
        <p:txBody>
          <a:bodyPr/>
          <a:lstStyle/>
          <a:p>
            <a:endParaRPr lang="en-NZ"/>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normAutofit/>
          </a:bodyPr>
          <a:lstStyle/>
          <a:p>
            <a:pPr>
              <a:buNone/>
            </a:pPr>
            <a:r>
              <a:rPr lang="en-NZ" sz="3600" b="1" dirty="0" smtClean="0"/>
              <a:t>“By all means,  Pray for people as often as you like,  but COMMIT to Praying for people AS AND WHEN GOD PUTS THEM ON YOUR MIND.  And do it then and there !</a:t>
            </a:r>
          </a:p>
          <a:p>
            <a:pPr>
              <a:buNone/>
            </a:pPr>
            <a:r>
              <a:rPr lang="en-NZ" b="1" dirty="0" smtClean="0"/>
              <a:t>					-  my friend EVAN CARR</a:t>
            </a:r>
          </a:p>
          <a:p>
            <a:pPr>
              <a:buNone/>
            </a:pPr>
            <a:endParaRPr lang="en-NZ" dirty="0" smtClean="0"/>
          </a:p>
          <a:p>
            <a:pPr algn="ctr">
              <a:buNone/>
            </a:pPr>
            <a:r>
              <a:rPr lang="en-NZ" sz="3900" b="1" dirty="0" smtClean="0"/>
              <a:t>Prayer does not only  ‘Change Lives’  </a:t>
            </a:r>
          </a:p>
          <a:p>
            <a:pPr algn="ctr">
              <a:buNone/>
            </a:pPr>
            <a:r>
              <a:rPr lang="en-NZ" sz="3900" b="1" dirty="0" smtClean="0"/>
              <a:t>It SAVES LIVES</a:t>
            </a:r>
            <a:r>
              <a:rPr lang="en-NZ" b="1" dirty="0" smtClean="0"/>
              <a:t>. </a:t>
            </a:r>
            <a:endParaRPr lang="en-NZ"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b="1" dirty="0" smtClean="0"/>
              <a:t>Praying with Passion and Faith</a:t>
            </a:r>
            <a:endParaRPr lang="en-NZ" b="1" dirty="0"/>
          </a:p>
        </p:txBody>
      </p:sp>
      <p:sp>
        <p:nvSpPr>
          <p:cNvPr id="3" name="Content Placeholder 2"/>
          <p:cNvSpPr>
            <a:spLocks noGrp="1"/>
          </p:cNvSpPr>
          <p:nvPr>
            <p:ph idx="1"/>
          </p:nvPr>
        </p:nvSpPr>
        <p:spPr>
          <a:xfrm>
            <a:off x="457200" y="3048000"/>
            <a:ext cx="8229600" cy="1981200"/>
          </a:xfrm>
        </p:spPr>
        <p:txBody>
          <a:bodyPr>
            <a:normAutofit/>
          </a:bodyPr>
          <a:lstStyle/>
          <a:p>
            <a:pPr>
              <a:buNone/>
            </a:pPr>
            <a:r>
              <a:rPr lang="en-NZ" sz="4000" b="1" dirty="0" smtClean="0"/>
              <a:t>1995 – Prayer in preparation for my </a:t>
            </a:r>
          </a:p>
          <a:p>
            <a:pPr>
              <a:buNone/>
            </a:pPr>
            <a:r>
              <a:rPr lang="en-NZ" sz="4000" b="1" dirty="0" smtClean="0"/>
              <a:t>               first  Mission visit to India </a:t>
            </a:r>
          </a:p>
          <a:p>
            <a:pPr>
              <a:buNone/>
            </a:pPr>
            <a:endParaRPr lang="en-NZ" sz="4000" b="1"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54762"/>
          </a:xfrm>
        </p:spPr>
        <p:txBody>
          <a:bodyPr>
            <a:normAutofit fontScale="90000"/>
          </a:bodyPr>
          <a:lstStyle/>
          <a:p>
            <a:pPr algn="l"/>
            <a:r>
              <a:rPr lang="en-NZ" sz="4000" b="1" dirty="0" smtClean="0"/>
              <a:t>Prayers  by our group,  every Friday,   </a:t>
            </a:r>
            <a:br>
              <a:rPr lang="en-NZ" sz="4000" b="1" dirty="0" smtClean="0"/>
            </a:br>
            <a:r>
              <a:rPr lang="en-NZ" sz="4000" b="1" dirty="0" smtClean="0"/>
              <a:t>6am -7.30am  for  about  9  months</a:t>
            </a:r>
            <a:br>
              <a:rPr lang="en-NZ" sz="4000" b="1" dirty="0" smtClean="0"/>
            </a:br>
            <a:r>
              <a:rPr lang="en-NZ" sz="1300" b="1" dirty="0" smtClean="0"/>
              <a:t>   </a:t>
            </a:r>
            <a:r>
              <a:rPr lang="en-NZ" sz="4000" b="1" dirty="0" smtClean="0"/>
              <a:t/>
            </a:r>
            <a:br>
              <a:rPr lang="en-NZ" sz="4000" b="1" dirty="0" smtClean="0"/>
            </a:br>
            <a:r>
              <a:rPr lang="en-NZ" sz="4000" b="1" dirty="0" smtClean="0"/>
              <a:t>Amazing answers to our Prayers – </a:t>
            </a:r>
            <a:br>
              <a:rPr lang="en-NZ" sz="4000" b="1" dirty="0" smtClean="0"/>
            </a:br>
            <a:r>
              <a:rPr lang="en-NZ" sz="4000" b="1" dirty="0" smtClean="0"/>
              <a:t>both in NZ and in India</a:t>
            </a:r>
            <a:br>
              <a:rPr lang="en-NZ" sz="4000" b="1" dirty="0" smtClean="0"/>
            </a:br>
            <a:r>
              <a:rPr lang="en-NZ" sz="1300" b="1" dirty="0" smtClean="0"/>
              <a:t>   </a:t>
            </a:r>
            <a:r>
              <a:rPr lang="en-NZ" sz="4000" b="1" dirty="0" smtClean="0"/>
              <a:t/>
            </a:r>
            <a:br>
              <a:rPr lang="en-NZ" sz="4000" b="1" dirty="0" smtClean="0"/>
            </a:br>
            <a:r>
              <a:rPr lang="en-NZ" sz="4000" b="1" dirty="0" smtClean="0"/>
              <a:t>Prophesying,  Dreams,  Visions,  Words of Knowledge, Words of Encouragement and much more.  Great impact-great answers. </a:t>
            </a:r>
            <a:br>
              <a:rPr lang="en-NZ" sz="4000" b="1" dirty="0" smtClean="0"/>
            </a:br>
            <a:r>
              <a:rPr lang="en-NZ" sz="2000" b="1" dirty="0" smtClean="0"/>
              <a:t> </a:t>
            </a:r>
            <a:r>
              <a:rPr lang="en-NZ" sz="4000" b="1" dirty="0" smtClean="0"/>
              <a:t/>
            </a:r>
            <a:br>
              <a:rPr lang="en-NZ" sz="4000" b="1" dirty="0" smtClean="0"/>
            </a:br>
            <a:r>
              <a:rPr lang="en-NZ" sz="4000" b="1" dirty="0" smtClean="0"/>
              <a:t>    A simple </a:t>
            </a:r>
            <a:r>
              <a:rPr lang="en-NZ" b="1" dirty="0" smtClean="0"/>
              <a:t>question that I put to God:</a:t>
            </a:r>
            <a:br>
              <a:rPr lang="en-NZ" b="1" dirty="0" smtClean="0"/>
            </a:br>
            <a:r>
              <a:rPr lang="en-NZ" b="1" dirty="0" smtClean="0"/>
              <a:t>             “Lord,  how come . . .  ?</a:t>
            </a:r>
            <a:r>
              <a:rPr lang="en-NZ" dirty="0" smtClean="0"/>
              <a:t/>
            </a:r>
            <a:br>
              <a:rPr lang="en-NZ" dirty="0" smtClean="0"/>
            </a:br>
            <a:endParaRPr lang="en-NZ"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38400"/>
            <a:ext cx="8229600" cy="3962400"/>
          </a:xfrm>
        </p:spPr>
        <p:txBody>
          <a:bodyPr>
            <a:normAutofit/>
          </a:bodyPr>
          <a:lstStyle/>
          <a:p>
            <a:r>
              <a:rPr lang="en-NZ" b="1" dirty="0" smtClean="0"/>
              <a:t>God’s simple Answer</a:t>
            </a:r>
            <a:br>
              <a:rPr lang="en-NZ" b="1" dirty="0" smtClean="0"/>
            </a:br>
            <a:r>
              <a:rPr lang="en-NZ" b="1" dirty="0" smtClean="0"/>
              <a:t/>
            </a:r>
            <a:br>
              <a:rPr lang="en-NZ" b="1" dirty="0" smtClean="0"/>
            </a:br>
            <a:r>
              <a:rPr lang="en-NZ" b="1" i="1" dirty="0" smtClean="0"/>
              <a:t>as clear in my mind,  as if God spoke out the words</a:t>
            </a:r>
            <a:endParaRPr lang="en-NZ" b="1" i="1"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382000" cy="4830762"/>
          </a:xfrm>
        </p:spPr>
        <p:txBody>
          <a:bodyPr>
            <a:normAutofit/>
          </a:bodyPr>
          <a:lstStyle/>
          <a:p>
            <a:r>
              <a:rPr lang="en-NZ" b="1" dirty="0" smtClean="0"/>
              <a:t>“When have you prayed with as much Passion and Faith,                for Te Puke,                                                                     as you have for your trip to India ?”</a:t>
            </a:r>
            <a:br>
              <a:rPr lang="en-NZ" b="1" dirty="0" smtClean="0"/>
            </a:br>
            <a:r>
              <a:rPr lang="en-NZ" b="1" dirty="0" smtClean="0"/>
              <a:t/>
            </a:r>
            <a:br>
              <a:rPr lang="en-NZ" b="1" dirty="0" smtClean="0"/>
            </a:br>
            <a:r>
              <a:rPr lang="en-NZ" b="1" dirty="0" smtClean="0"/>
              <a:t> </a:t>
            </a:r>
            <a:r>
              <a:rPr lang="en-NZ" b="1" dirty="0" err="1" smtClean="0"/>
              <a:t>Ooooops</a:t>
            </a:r>
            <a:r>
              <a:rPr lang="en-NZ" b="1" dirty="0" smtClean="0"/>
              <a:t> !</a:t>
            </a:r>
            <a:endParaRPr lang="en-NZ" b="1" dirty="0"/>
          </a:p>
        </p:txBody>
      </p:sp>
      <p:sp>
        <p:nvSpPr>
          <p:cNvPr id="3" name="Rectangle 2"/>
          <p:cNvSpPr/>
          <p:nvPr/>
        </p:nvSpPr>
        <p:spPr>
          <a:xfrm>
            <a:off x="3352800" y="4419600"/>
            <a:ext cx="2667000" cy="9906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382000" cy="4830762"/>
          </a:xfrm>
        </p:spPr>
        <p:txBody>
          <a:bodyPr>
            <a:normAutofit/>
          </a:bodyPr>
          <a:lstStyle/>
          <a:p>
            <a:r>
              <a:rPr lang="en-NZ" b="1" dirty="0" smtClean="0"/>
              <a:t>“When have you prayed with as much Passion and Faith,                for Te Puke,                                                                     as you have for your trip to India ?”</a:t>
            </a:r>
            <a:br>
              <a:rPr lang="en-NZ" b="1" dirty="0" smtClean="0"/>
            </a:br>
            <a:r>
              <a:rPr lang="en-NZ" b="1" dirty="0" smtClean="0"/>
              <a:t/>
            </a:r>
            <a:br>
              <a:rPr lang="en-NZ" b="1" dirty="0" smtClean="0"/>
            </a:br>
            <a:r>
              <a:rPr lang="en-NZ" b="1" dirty="0" smtClean="0"/>
              <a:t> </a:t>
            </a:r>
            <a:r>
              <a:rPr lang="en-NZ" b="1" dirty="0" err="1" smtClean="0"/>
              <a:t>Ooooops</a:t>
            </a:r>
            <a:r>
              <a:rPr lang="en-NZ" b="1" dirty="0" smtClean="0"/>
              <a:t> !</a:t>
            </a:r>
            <a:endParaRPr lang="en-NZ" b="1"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73762"/>
          </a:xfrm>
        </p:spPr>
        <p:txBody>
          <a:bodyPr>
            <a:normAutofit/>
          </a:bodyPr>
          <a:lstStyle/>
          <a:p>
            <a:r>
              <a:rPr lang="en-NZ" b="1" dirty="0" smtClean="0"/>
              <a:t>Are there things that you are praying for,  and longing  to see answered,  but that seem to be becalmed ?  </a:t>
            </a:r>
            <a:br>
              <a:rPr lang="en-NZ" b="1" dirty="0" smtClean="0"/>
            </a:br>
            <a:r>
              <a:rPr lang="en-NZ" b="1" dirty="0" smtClean="0"/>
              <a:t/>
            </a:r>
            <a:br>
              <a:rPr lang="en-NZ" b="1" dirty="0" smtClean="0"/>
            </a:br>
            <a:r>
              <a:rPr lang="en-NZ" b="1" dirty="0" smtClean="0"/>
              <a:t>Could the Passion and Faith of your Prayers have waned ? </a:t>
            </a:r>
            <a:endParaRPr lang="en-NZ" b="1"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pic>
        <p:nvPicPr>
          <p:cNvPr id="16385" name="Picture 1"/>
          <p:cNvPicPr>
            <a:picLocks noGrp="1" noChangeAspect="1" noChangeArrowheads="1"/>
          </p:cNvPicPr>
          <p:nvPr>
            <p:ph idx="1"/>
          </p:nvPr>
        </p:nvPicPr>
        <p:blipFill>
          <a:blip r:embed="rId2" cstate="print"/>
          <a:srcRect/>
          <a:stretch>
            <a:fillRect/>
          </a:stretch>
        </p:blipFill>
        <p:spPr bwMode="auto">
          <a:xfrm>
            <a:off x="0" y="1905000"/>
            <a:ext cx="9143999" cy="3581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sp>
        <p:nvSpPr>
          <p:cNvPr id="3" name="Content Placeholder 2"/>
          <p:cNvSpPr>
            <a:spLocks noGrp="1"/>
          </p:cNvSpPr>
          <p:nvPr>
            <p:ph idx="1"/>
          </p:nvPr>
        </p:nvSpPr>
        <p:spPr/>
        <p:txBody>
          <a:bodyPr/>
          <a:lstStyle/>
          <a:p>
            <a:endParaRPr lang="en-NZ" dirty="0"/>
          </a:p>
        </p:txBody>
      </p:sp>
      <p:pic>
        <p:nvPicPr>
          <p:cNvPr id="1026" name="Picture 2"/>
          <p:cNvPicPr>
            <a:picLocks noChangeAspect="1" noChangeArrowheads="1"/>
          </p:cNvPicPr>
          <p:nvPr/>
        </p:nvPicPr>
        <p:blipFill>
          <a:blip r:embed="rId2" cstate="print"/>
          <a:srcRect/>
          <a:stretch>
            <a:fillRect/>
          </a:stretch>
        </p:blipFill>
        <p:spPr bwMode="auto">
          <a:xfrm>
            <a:off x="0" y="0"/>
            <a:ext cx="917687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8686800" cy="6354762"/>
          </a:xfrm>
        </p:spPr>
        <p:txBody>
          <a:bodyPr>
            <a:normAutofit fontScale="90000"/>
          </a:bodyPr>
          <a:lstStyle/>
          <a:p>
            <a:r>
              <a:rPr lang="en-NZ" b="1" dirty="0" smtClean="0"/>
              <a:t>Praying with such passion, power and authority,  in the same Holy Spirit Resurrection POWER and AUTHORITY as WE have,  as adults.</a:t>
            </a:r>
            <a:br>
              <a:rPr lang="en-NZ" b="1" dirty="0" smtClean="0"/>
            </a:br>
            <a:r>
              <a:rPr lang="en-NZ" b="1" dirty="0" smtClean="0"/>
              <a:t>Children do not have a ‘children’s size’ Holy Spirit within them – half the size and a quarter the Power.                          As Christians,  adults and children alike, we have the ONE TRUE Holy Spirit. We need to keep telling them this and assuring them,  and encouraging them. </a:t>
            </a:r>
            <a:endParaRPr lang="en-NZ" b="1"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0" y="0"/>
            <a:ext cx="5000625" cy="6858000"/>
          </a:xfrm>
        </p:spPr>
        <p:txBody>
          <a:bodyPr>
            <a:normAutofit/>
          </a:bodyPr>
          <a:lstStyle/>
          <a:p>
            <a:pPr algn="ctr">
              <a:defRPr/>
            </a:pPr>
            <a:r>
              <a:rPr lang="en-US" sz="5300" dirty="0" smtClean="0">
                <a:solidFill>
                  <a:schemeClr val="tx1">
                    <a:lumMod val="85000"/>
                    <a:lumOff val="15000"/>
                  </a:schemeClr>
                </a:solidFill>
                <a:effectLst>
                  <a:outerShdw blurRad="38100" dist="38100" dir="2700000" algn="tl">
                    <a:srgbClr val="C0C0C0"/>
                  </a:outerShdw>
                </a:effectLst>
              </a:rPr>
              <a:t>TODAY’S</a:t>
            </a:r>
            <a:br>
              <a:rPr lang="en-US" sz="5300" dirty="0" smtClean="0">
                <a:solidFill>
                  <a:schemeClr val="tx1">
                    <a:lumMod val="85000"/>
                    <a:lumOff val="15000"/>
                  </a:schemeClr>
                </a:solidFill>
                <a:effectLst>
                  <a:outerShdw blurRad="38100" dist="38100" dir="2700000" algn="tl">
                    <a:srgbClr val="C0C0C0"/>
                  </a:outerShdw>
                </a:effectLst>
              </a:rPr>
            </a:br>
            <a:r>
              <a:rPr lang="en-US" sz="2000" dirty="0" smtClean="0">
                <a:solidFill>
                  <a:schemeClr val="tx1">
                    <a:lumMod val="85000"/>
                    <a:lumOff val="15000"/>
                  </a:schemeClr>
                </a:solidFill>
                <a:effectLst>
                  <a:outerShdw blurRad="38100" dist="38100" dir="2700000" algn="tl">
                    <a:srgbClr val="C0C0C0"/>
                  </a:outerShdw>
                </a:effectLst>
              </a:rPr>
              <a:t> </a:t>
            </a:r>
            <a:r>
              <a:rPr lang="en-US" sz="5300" dirty="0" smtClean="0">
                <a:solidFill>
                  <a:schemeClr val="tx1">
                    <a:lumMod val="85000"/>
                    <a:lumOff val="15000"/>
                  </a:schemeClr>
                </a:solidFill>
                <a:effectLst>
                  <a:outerShdw blurRad="38100" dist="38100" dir="2700000" algn="tl">
                    <a:srgbClr val="C0C0C0"/>
                  </a:outerShdw>
                </a:effectLst>
              </a:rPr>
              <a:t/>
            </a:r>
            <a:br>
              <a:rPr lang="en-US" sz="5300" dirty="0" smtClean="0">
                <a:solidFill>
                  <a:schemeClr val="tx1">
                    <a:lumMod val="85000"/>
                    <a:lumOff val="15000"/>
                  </a:schemeClr>
                </a:solidFill>
                <a:effectLst>
                  <a:outerShdw blurRad="38100" dist="38100" dir="2700000" algn="tl">
                    <a:srgbClr val="C0C0C0"/>
                  </a:outerShdw>
                </a:effectLst>
              </a:rPr>
            </a:br>
            <a:r>
              <a:rPr lang="en-US" sz="5300" dirty="0" smtClean="0">
                <a:solidFill>
                  <a:schemeClr val="tx1">
                    <a:lumMod val="85000"/>
                    <a:lumOff val="15000"/>
                  </a:schemeClr>
                </a:solidFill>
                <a:effectLst>
                  <a:outerShdw blurRad="38100" dist="38100" dir="2700000" algn="tl">
                    <a:srgbClr val="C0C0C0"/>
                  </a:outerShdw>
                </a:effectLst>
              </a:rPr>
              <a:t> FOCUS </a:t>
            </a:r>
            <a:r>
              <a:rPr lang="en-US" sz="5400" dirty="0" smtClean="0">
                <a:solidFill>
                  <a:schemeClr val="tx1">
                    <a:lumMod val="85000"/>
                    <a:lumOff val="15000"/>
                  </a:schemeClr>
                </a:solidFill>
                <a:effectLst>
                  <a:outerShdw blurRad="38100" dist="38100" dir="2700000" algn="tl">
                    <a:srgbClr val="C0C0C0"/>
                  </a:outerShdw>
                </a:effectLst>
              </a:rPr>
              <a:t/>
            </a:r>
            <a:br>
              <a:rPr lang="en-US" sz="5400" dirty="0" smtClean="0">
                <a:solidFill>
                  <a:schemeClr val="tx1">
                    <a:lumMod val="85000"/>
                    <a:lumOff val="15000"/>
                  </a:schemeClr>
                </a:solidFill>
                <a:effectLst>
                  <a:outerShdw blurRad="38100" dist="38100" dir="2700000" algn="tl">
                    <a:srgbClr val="C0C0C0"/>
                  </a:outerShdw>
                </a:effectLst>
              </a:rPr>
            </a:br>
            <a:r>
              <a:rPr lang="en-US" sz="2400" dirty="0" smtClean="0">
                <a:solidFill>
                  <a:schemeClr val="tx1">
                    <a:lumMod val="85000"/>
                    <a:lumOff val="15000"/>
                  </a:schemeClr>
                </a:solidFill>
                <a:effectLst>
                  <a:outerShdw blurRad="38100" dist="38100" dir="2700000" algn="tl">
                    <a:srgbClr val="C0C0C0"/>
                  </a:outerShdw>
                </a:effectLst>
              </a:rPr>
              <a:t> </a:t>
            </a:r>
            <a:r>
              <a:rPr lang="en-US" sz="4000" dirty="0" smtClean="0">
                <a:solidFill>
                  <a:schemeClr val="tx1">
                    <a:lumMod val="85000"/>
                    <a:lumOff val="15000"/>
                  </a:schemeClr>
                </a:solidFill>
                <a:effectLst>
                  <a:outerShdw blurRad="38100" dist="38100" dir="2700000" algn="tl">
                    <a:srgbClr val="000000">
                      <a:alpha val="43137"/>
                    </a:srgbClr>
                  </a:outerShdw>
                </a:effectLst>
              </a:rPr>
              <a:t/>
            </a:r>
            <a:br>
              <a:rPr lang="en-US" sz="4000" dirty="0" smtClean="0">
                <a:solidFill>
                  <a:schemeClr val="tx1">
                    <a:lumMod val="85000"/>
                    <a:lumOff val="15000"/>
                  </a:schemeClr>
                </a:solidFill>
                <a:effectLst>
                  <a:outerShdw blurRad="38100" dist="38100" dir="2700000" algn="tl">
                    <a:srgbClr val="000000">
                      <a:alpha val="43137"/>
                    </a:srgbClr>
                  </a:outerShdw>
                </a:effectLst>
              </a:rPr>
            </a:br>
            <a:r>
              <a:rPr lang="en-US" sz="5400" b="1" i="1" dirty="0" smtClean="0">
                <a:solidFill>
                  <a:schemeClr val="tx1">
                    <a:lumMod val="85000"/>
                    <a:lumOff val="15000"/>
                  </a:schemeClr>
                </a:solidFill>
                <a:effectLst>
                  <a:outerShdw blurRad="38100" dist="38100" dir="2700000" algn="tl">
                    <a:srgbClr val="000000">
                      <a:alpha val="43137"/>
                    </a:srgbClr>
                  </a:outerShdw>
                </a:effectLst>
              </a:rPr>
              <a:t>Praying with Passion and Faith</a:t>
            </a:r>
            <a:endParaRPr lang="en-US" sz="5400" b="1" dirty="0" smtClean="0">
              <a:solidFill>
                <a:schemeClr val="tx1"/>
              </a:solidFill>
              <a:effectLst>
                <a:outerShdw blurRad="38100" dist="38100" dir="2700000" algn="tl">
                  <a:srgbClr val="000000">
                    <a:alpha val="43137"/>
                  </a:srgbClr>
                </a:outerShdw>
              </a:effectLst>
            </a:endParaRPr>
          </a:p>
        </p:txBody>
      </p:sp>
      <p:pic>
        <p:nvPicPr>
          <p:cNvPr id="37891" name="Picture 5" descr="ordination%2520bible%2520heart%2520copy"/>
          <p:cNvPicPr>
            <a:picLocks noChangeAspect="1" noChangeArrowheads="1"/>
          </p:cNvPicPr>
          <p:nvPr/>
        </p:nvPicPr>
        <p:blipFill>
          <a:blip r:embed="rId2" cstate="print">
            <a:grayscl/>
          </a:blip>
          <a:srcRect l="22681" r="31186"/>
          <a:stretch>
            <a:fillRect/>
          </a:stretch>
        </p:blipFill>
        <p:spPr bwMode="auto">
          <a:xfrm>
            <a:off x="5000628" y="0"/>
            <a:ext cx="4143372"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two stories </a:t>
            </a:r>
            <a:endParaRPr lang="en-NZ" dirty="0"/>
          </a:p>
        </p:txBody>
      </p:sp>
      <p:sp>
        <p:nvSpPr>
          <p:cNvPr id="3" name="Content Placeholder 2"/>
          <p:cNvSpPr>
            <a:spLocks noGrp="1"/>
          </p:cNvSpPr>
          <p:nvPr>
            <p:ph idx="1"/>
          </p:nvPr>
        </p:nvSpPr>
        <p:spPr/>
        <p:txBody>
          <a:bodyPr>
            <a:normAutofit fontScale="92500" lnSpcReduction="10000"/>
          </a:bodyPr>
          <a:lstStyle/>
          <a:p>
            <a:pPr>
              <a:buNone/>
            </a:pPr>
            <a:r>
              <a:rPr lang="en-NZ" dirty="0" smtClean="0"/>
              <a:t>That God  answers our Prayers in amazing ways </a:t>
            </a:r>
            <a:endParaRPr lang="en-NZ" dirty="0" smtClean="0"/>
          </a:p>
          <a:p>
            <a:pPr>
              <a:buNone/>
            </a:pPr>
            <a:r>
              <a:rPr lang="en-NZ" dirty="0" smtClean="0"/>
              <a:t> </a:t>
            </a:r>
            <a:r>
              <a:rPr lang="en-NZ" dirty="0" smtClean="0"/>
              <a:t>   </a:t>
            </a:r>
            <a:r>
              <a:rPr lang="en-NZ" dirty="0" smtClean="0"/>
              <a:t> </a:t>
            </a:r>
            <a:r>
              <a:rPr lang="en-NZ" dirty="0" smtClean="0"/>
              <a:t> </a:t>
            </a:r>
            <a:r>
              <a:rPr lang="en-NZ" dirty="0" smtClean="0"/>
              <a:t>                      Don’t </a:t>
            </a:r>
            <a:r>
              <a:rPr lang="en-NZ" dirty="0" smtClean="0"/>
              <a:t>LIMIT God  </a:t>
            </a:r>
          </a:p>
          <a:p>
            <a:pPr>
              <a:buNone/>
            </a:pPr>
            <a:r>
              <a:rPr lang="en-NZ" dirty="0" smtClean="0"/>
              <a:t>Remember those verses from Isaiah 55</a:t>
            </a:r>
          </a:p>
          <a:p>
            <a:pPr>
              <a:buNone/>
            </a:pPr>
            <a:r>
              <a:rPr lang="en-NZ" b="1" baseline="30000" dirty="0" smtClean="0"/>
              <a:t>8 </a:t>
            </a:r>
            <a:r>
              <a:rPr lang="en-NZ" b="1" dirty="0" smtClean="0"/>
              <a:t>For my thoughts are not your thoughts,</a:t>
            </a:r>
            <a:br>
              <a:rPr lang="en-NZ" b="1" dirty="0" smtClean="0"/>
            </a:br>
            <a:r>
              <a:rPr lang="en-NZ" b="1" dirty="0" smtClean="0"/>
              <a:t>    neither are your ways my ways, declares the </a:t>
            </a:r>
            <a:r>
              <a:rPr lang="en-NZ" b="1" cap="small" dirty="0" smtClean="0"/>
              <a:t>Lord</a:t>
            </a:r>
            <a:r>
              <a:rPr lang="en-NZ" b="1" dirty="0" smtClean="0"/>
              <a:t>.</a:t>
            </a:r>
            <a:br>
              <a:rPr lang="en-NZ" b="1" dirty="0" smtClean="0"/>
            </a:br>
            <a:r>
              <a:rPr lang="en-NZ" b="1" baseline="30000" dirty="0" smtClean="0"/>
              <a:t>9 </a:t>
            </a:r>
            <a:r>
              <a:rPr lang="en-NZ" b="1" dirty="0" smtClean="0"/>
              <a:t>For as the heavens are higher than the earth,</a:t>
            </a:r>
            <a:br>
              <a:rPr lang="en-NZ" b="1" dirty="0" smtClean="0"/>
            </a:br>
            <a:r>
              <a:rPr lang="en-NZ" b="1" dirty="0" smtClean="0"/>
              <a:t>    so are my ways higher than your ways</a:t>
            </a:r>
            <a:br>
              <a:rPr lang="en-NZ" b="1" dirty="0" smtClean="0"/>
            </a:br>
            <a:r>
              <a:rPr lang="en-NZ" b="1" dirty="0" smtClean="0"/>
              <a:t>    and my thoughts than your thoughts.</a:t>
            </a:r>
            <a:br>
              <a:rPr lang="en-NZ" b="1" dirty="0" smtClean="0"/>
            </a:br>
            <a:endParaRPr lang="en-NZ"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pic>
        <p:nvPicPr>
          <p:cNvPr id="50178" name="Picture 2" descr="C:\Users\macmissions\Documents\Faith Outreach Bible College.jpg"/>
          <p:cNvPicPr>
            <a:picLocks noGrp="1" noChangeAspect="1" noChangeArrowheads="1"/>
          </p:cNvPicPr>
          <p:nvPr>
            <p:ph idx="1"/>
          </p:nvPr>
        </p:nvPicPr>
        <p:blipFill>
          <a:blip r:embed="rId2" cstate="print"/>
          <a:srcRect/>
          <a:stretch>
            <a:fillRect/>
          </a:stretch>
        </p:blipFill>
        <p:spPr bwMode="auto">
          <a:xfrm>
            <a:off x="-381000" y="0"/>
            <a:ext cx="10245285" cy="7086600"/>
          </a:xfrm>
          <a:prstGeom prst="rect">
            <a:avLst/>
          </a:prstGeom>
          <a:noFill/>
        </p:spPr>
      </p:pic>
      <p:sp>
        <p:nvSpPr>
          <p:cNvPr id="5" name="TextBox 4"/>
          <p:cNvSpPr txBox="1"/>
          <p:nvPr/>
        </p:nvSpPr>
        <p:spPr>
          <a:xfrm>
            <a:off x="304800" y="533400"/>
            <a:ext cx="8839200" cy="584775"/>
          </a:xfrm>
          <a:prstGeom prst="rect">
            <a:avLst/>
          </a:prstGeom>
          <a:noFill/>
        </p:spPr>
        <p:txBody>
          <a:bodyPr wrap="square" rtlCol="0">
            <a:spAutoFit/>
          </a:bodyPr>
          <a:lstStyle/>
          <a:p>
            <a:r>
              <a:rPr lang="en-NZ" sz="3200" b="1" dirty="0" smtClean="0">
                <a:solidFill>
                  <a:schemeClr val="bg1"/>
                </a:solidFill>
              </a:rPr>
              <a:t>Faith Outreach Bible College  - 1994</a:t>
            </a:r>
            <a:endParaRPr lang="en-NZ" sz="3200" b="1" dirty="0">
              <a:solidFill>
                <a:schemeClr val="bg1"/>
              </a:solidFill>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135562"/>
          </a:xfrm>
        </p:spPr>
        <p:txBody>
          <a:bodyPr>
            <a:normAutofit/>
          </a:bodyPr>
          <a:lstStyle/>
          <a:p>
            <a:r>
              <a:rPr lang="en-NZ" b="1" dirty="0" smtClean="0"/>
              <a:t>Let our Prayers be Prayers of Passion and Faith.</a:t>
            </a:r>
            <a:endParaRPr lang="en-NZ" b="1"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sp>
        <p:nvSpPr>
          <p:cNvPr id="3" name="Content Placeholder 2"/>
          <p:cNvSpPr>
            <a:spLocks noGrp="1"/>
          </p:cNvSpPr>
          <p:nvPr>
            <p:ph idx="1"/>
          </p:nvPr>
        </p:nvSpPr>
        <p:spPr/>
        <p:txBody>
          <a:bodyPr/>
          <a:lstStyle/>
          <a:p>
            <a:endParaRPr lang="en-NZ"/>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29200" y="152400"/>
            <a:ext cx="3886200" cy="6583362"/>
          </a:xfrm>
        </p:spPr>
        <p:txBody>
          <a:bodyPr>
            <a:normAutofit/>
          </a:bodyPr>
          <a:lstStyle/>
          <a:p>
            <a:r>
              <a:rPr lang="en-NZ" b="1" dirty="0" smtClean="0"/>
              <a:t> I Thessalonians 		       	 </a:t>
            </a:r>
            <a:br>
              <a:rPr lang="en-NZ" b="1" dirty="0" smtClean="0"/>
            </a:br>
            <a:r>
              <a:rPr lang="en-NZ" b="1" dirty="0" smtClean="0"/>
              <a:t>chapter 5</a:t>
            </a:r>
            <a:br>
              <a:rPr lang="en-NZ" b="1" dirty="0" smtClean="0"/>
            </a:br>
            <a:r>
              <a:rPr lang="en-NZ" b="1" dirty="0" smtClean="0"/>
              <a:t>verses</a:t>
            </a:r>
            <a:br>
              <a:rPr lang="en-NZ" b="1" dirty="0" smtClean="0"/>
            </a:br>
            <a:r>
              <a:rPr lang="en-NZ" b="1" dirty="0" smtClean="0"/>
              <a:t> 16-19</a:t>
            </a:r>
            <a:br>
              <a:rPr lang="en-NZ" b="1" dirty="0" smtClean="0"/>
            </a:br>
            <a:r>
              <a:rPr lang="en-NZ" b="1" dirty="0" smtClean="0"/>
              <a:t/>
            </a:r>
            <a:br>
              <a:rPr lang="en-NZ" b="1" dirty="0" smtClean="0"/>
            </a:br>
            <a:r>
              <a:rPr lang="en-NZ" b="1" dirty="0" smtClean="0"/>
              <a:t>Amplified </a:t>
            </a:r>
            <a:br>
              <a:rPr lang="en-NZ" b="1" dirty="0" smtClean="0"/>
            </a:br>
            <a:r>
              <a:rPr lang="en-NZ" b="1" dirty="0" smtClean="0"/>
              <a:t>Version</a:t>
            </a:r>
            <a:endParaRPr lang="en-NZ" dirty="0"/>
          </a:p>
        </p:txBody>
      </p:sp>
      <p:pic>
        <p:nvPicPr>
          <p:cNvPr id="2050" name="Picture 2"/>
          <p:cNvPicPr>
            <a:picLocks noGrp="1" noChangeAspect="1" noChangeArrowheads="1"/>
          </p:cNvPicPr>
          <p:nvPr>
            <p:ph idx="1"/>
          </p:nvPr>
        </p:nvPicPr>
        <p:blipFill>
          <a:blip r:embed="rId2" cstate="print"/>
          <a:srcRect/>
          <a:stretch>
            <a:fillRect/>
          </a:stretch>
        </p:blipFill>
        <p:spPr bwMode="auto">
          <a:xfrm>
            <a:off x="-152400" y="0"/>
            <a:ext cx="5146941"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381000"/>
            <a:ext cx="8534400" cy="6096000"/>
          </a:xfrm>
        </p:spPr>
        <p:txBody>
          <a:bodyPr>
            <a:normAutofit/>
          </a:bodyPr>
          <a:lstStyle/>
          <a:p>
            <a:pPr>
              <a:buNone/>
            </a:pPr>
            <a:r>
              <a:rPr lang="en-NZ" sz="3600" b="1" baseline="30000" dirty="0" smtClean="0"/>
              <a:t>16 </a:t>
            </a:r>
            <a:r>
              <a:rPr lang="en-NZ" sz="3600" b="1" dirty="0" smtClean="0"/>
              <a:t>Rejoice always </a:t>
            </a:r>
            <a:r>
              <a:rPr lang="en-NZ" sz="3600" b="1" i="1" dirty="0" smtClean="0"/>
              <a:t>and</a:t>
            </a:r>
            <a:r>
              <a:rPr lang="en-NZ" sz="3600" b="1" dirty="0" smtClean="0"/>
              <a:t> delight in your faith; </a:t>
            </a:r>
            <a:r>
              <a:rPr lang="en-NZ" sz="3600" b="1" baseline="30000" dirty="0" smtClean="0"/>
              <a:t>17 </a:t>
            </a:r>
            <a:r>
              <a:rPr lang="en-NZ" sz="3600" b="1" dirty="0" smtClean="0"/>
              <a:t>be unceasing </a:t>
            </a:r>
            <a:r>
              <a:rPr lang="en-NZ" sz="3600" b="1" i="1" dirty="0" smtClean="0"/>
              <a:t>and</a:t>
            </a:r>
            <a:r>
              <a:rPr lang="en-NZ" sz="3600" b="1" dirty="0" smtClean="0"/>
              <a:t> persistent in prayer; </a:t>
            </a:r>
            <a:r>
              <a:rPr lang="en-NZ" sz="3600" b="1" baseline="30000" dirty="0" smtClean="0"/>
              <a:t>18 </a:t>
            </a:r>
            <a:r>
              <a:rPr lang="en-NZ" sz="3600" b="1" dirty="0" smtClean="0"/>
              <a:t>in every situation [no matter what the circumstances] be thankful </a:t>
            </a:r>
            <a:r>
              <a:rPr lang="en-NZ" sz="3600" b="1" i="1" dirty="0" smtClean="0"/>
              <a:t>and</a:t>
            </a:r>
            <a:r>
              <a:rPr lang="en-NZ" sz="3600" b="1" dirty="0" smtClean="0"/>
              <a:t> continually give thanks </a:t>
            </a:r>
            <a:r>
              <a:rPr lang="en-NZ" sz="3600" b="1" i="1" dirty="0" smtClean="0"/>
              <a:t>to God</a:t>
            </a:r>
            <a:r>
              <a:rPr lang="en-NZ" sz="3600" b="1" dirty="0" smtClean="0"/>
              <a:t>; for this is the will of God for you in Christ Jesus. </a:t>
            </a:r>
            <a:r>
              <a:rPr lang="en-NZ" sz="3600" b="1" baseline="30000" dirty="0" smtClean="0"/>
              <a:t>19 </a:t>
            </a:r>
            <a:r>
              <a:rPr lang="en-NZ" sz="3600" b="1" dirty="0" smtClean="0"/>
              <a:t>Do not quench [subdue, or be unresponsive to the working and guidance of] the [Holy] Spirit.</a:t>
            </a:r>
          </a:p>
          <a:p>
            <a:pPr>
              <a:buNone/>
            </a:pPr>
            <a:r>
              <a:rPr lang="en-NZ" sz="1400" b="1" dirty="0" smtClean="0"/>
              <a:t>   </a:t>
            </a:r>
          </a:p>
          <a:p>
            <a:pPr>
              <a:buNone/>
            </a:pPr>
            <a:r>
              <a:rPr lang="en-NZ" sz="3600" b="1" dirty="0" smtClean="0"/>
              <a:t>   </a:t>
            </a:r>
            <a:r>
              <a:rPr lang="en-NZ" sz="3600" b="1" i="1" dirty="0" smtClean="0"/>
              <a:t>1 Thessalonians </a:t>
            </a:r>
            <a:r>
              <a:rPr lang="en-NZ" sz="3600" b="1" i="1" dirty="0" smtClean="0"/>
              <a:t>5:16-19  </a:t>
            </a:r>
            <a:r>
              <a:rPr lang="en-NZ" sz="3600" b="1" i="1" dirty="0" smtClean="0"/>
              <a:t>Amplified Bible</a:t>
            </a:r>
          </a:p>
          <a:p>
            <a:endParaRPr lang="en-NZ"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62600" y="152400"/>
            <a:ext cx="3352800" cy="6583362"/>
          </a:xfrm>
        </p:spPr>
        <p:txBody>
          <a:bodyPr>
            <a:normAutofit/>
          </a:bodyPr>
          <a:lstStyle/>
          <a:p>
            <a:r>
              <a:rPr lang="en-NZ" b="1" dirty="0" smtClean="0"/>
              <a:t> Philippians 		       Chapter 4</a:t>
            </a:r>
            <a:br>
              <a:rPr lang="en-NZ" b="1" dirty="0" smtClean="0"/>
            </a:br>
            <a:r>
              <a:rPr lang="en-NZ" b="1" dirty="0" smtClean="0"/>
              <a:t>Verses 4-7</a:t>
            </a:r>
            <a:endParaRPr lang="en-NZ" dirty="0"/>
          </a:p>
        </p:txBody>
      </p:sp>
      <p:pic>
        <p:nvPicPr>
          <p:cNvPr id="2050" name="Picture 2"/>
          <p:cNvPicPr>
            <a:picLocks noGrp="1" noChangeAspect="1" noChangeArrowheads="1"/>
          </p:cNvPicPr>
          <p:nvPr>
            <p:ph idx="1"/>
          </p:nvPr>
        </p:nvPicPr>
        <p:blipFill>
          <a:blip r:embed="rId2" cstate="print"/>
          <a:srcRect/>
          <a:stretch>
            <a:fillRect/>
          </a:stretch>
        </p:blipFill>
        <p:spPr bwMode="auto">
          <a:xfrm>
            <a:off x="0" y="0"/>
            <a:ext cx="5146941"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6629400"/>
          </a:xfrm>
        </p:spPr>
        <p:txBody>
          <a:bodyPr>
            <a:normAutofit fontScale="70000" lnSpcReduction="20000"/>
          </a:bodyPr>
          <a:lstStyle/>
          <a:p>
            <a:pPr>
              <a:buNone/>
            </a:pPr>
            <a:r>
              <a:rPr lang="en-NZ" sz="4600" b="1" baseline="30000" dirty="0" smtClean="0"/>
              <a:t>4 </a:t>
            </a:r>
            <a:r>
              <a:rPr lang="en-NZ" sz="4600" b="1" dirty="0" smtClean="0"/>
              <a:t>Rejoice in the Lord always [delight, take pleasure in Him]; again I will say, rejoice! </a:t>
            </a:r>
            <a:r>
              <a:rPr lang="en-NZ" sz="4600" b="1" baseline="30000" dirty="0" smtClean="0"/>
              <a:t>5 </a:t>
            </a:r>
            <a:r>
              <a:rPr lang="en-NZ" sz="4600" b="1" dirty="0" smtClean="0"/>
              <a:t>Let your gentle </a:t>
            </a:r>
            <a:r>
              <a:rPr lang="en-NZ" sz="4600" b="1" i="1" dirty="0" smtClean="0"/>
              <a:t>spirit</a:t>
            </a:r>
            <a:r>
              <a:rPr lang="en-NZ" sz="4600" b="1" dirty="0" smtClean="0"/>
              <a:t> [your graciousness, unselfishness, mercy, tolerance, and patience] be known to all people. The Lord is near. </a:t>
            </a:r>
            <a:r>
              <a:rPr lang="en-NZ" sz="4600" b="1" baseline="30000" dirty="0" smtClean="0"/>
              <a:t>6 </a:t>
            </a:r>
            <a:r>
              <a:rPr lang="en-NZ" sz="4600" b="1" dirty="0" smtClean="0"/>
              <a:t>Do not be anxious </a:t>
            </a:r>
            <a:r>
              <a:rPr lang="en-NZ" sz="4600" b="1" i="1" dirty="0" smtClean="0"/>
              <a:t>or</a:t>
            </a:r>
            <a:r>
              <a:rPr lang="en-NZ" sz="4600" b="1" dirty="0" smtClean="0"/>
              <a:t> worried about anything, but in everything [every circumstance and situation] by prayer and petition with thanksgiving, continue to make your [specific] requests known to God. </a:t>
            </a:r>
            <a:r>
              <a:rPr lang="en-NZ" sz="4600" b="1" baseline="30000" dirty="0" smtClean="0"/>
              <a:t>7 </a:t>
            </a:r>
            <a:r>
              <a:rPr lang="en-NZ" sz="4600" b="1" dirty="0" smtClean="0"/>
              <a:t>And the peace of God [that peace which reassures the heart, that peace] which transcends all understanding, [that peace which] stands guard over your hearts and your minds in Christ Jesus [is yours]. </a:t>
            </a:r>
          </a:p>
          <a:p>
            <a:pPr>
              <a:buNone/>
            </a:pPr>
            <a:r>
              <a:rPr lang="en-NZ" i="1" dirty="0" smtClean="0"/>
              <a:t>                                                                 Philippians 4:4-7Amplified Bible</a:t>
            </a:r>
            <a:endParaRPr lang="en-NZ"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62600" y="152400"/>
            <a:ext cx="3352800" cy="6583362"/>
          </a:xfrm>
        </p:spPr>
        <p:txBody>
          <a:bodyPr>
            <a:normAutofit fontScale="90000"/>
          </a:bodyPr>
          <a:lstStyle/>
          <a:p>
            <a:r>
              <a:rPr lang="en-NZ" b="1" dirty="0" smtClean="0"/>
              <a:t>“Now Faith is being sure of what we hope for, and certain of what we do not see”.		       	 Hebrews 11:1</a:t>
            </a:r>
            <a:br>
              <a:rPr lang="en-NZ" b="1" dirty="0" smtClean="0"/>
            </a:br>
            <a:endParaRPr lang="en-NZ" dirty="0"/>
          </a:p>
        </p:txBody>
      </p:sp>
      <p:pic>
        <p:nvPicPr>
          <p:cNvPr id="2050" name="Picture 2"/>
          <p:cNvPicPr>
            <a:picLocks noGrp="1" noChangeAspect="1" noChangeArrowheads="1"/>
          </p:cNvPicPr>
          <p:nvPr>
            <p:ph idx="1"/>
          </p:nvPr>
        </p:nvPicPr>
        <p:blipFill>
          <a:blip r:embed="rId2" cstate="print"/>
          <a:srcRect/>
          <a:stretch>
            <a:fillRect/>
          </a:stretch>
        </p:blipFill>
        <p:spPr bwMode="auto">
          <a:xfrm>
            <a:off x="0" y="0"/>
            <a:ext cx="5146941"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2204</TotalTime>
  <Words>488</Words>
  <Application>Microsoft Office PowerPoint</Application>
  <PresentationFormat>On-screen Show (4:3)</PresentationFormat>
  <Paragraphs>78</Paragraphs>
  <Slides>33</Slides>
  <Notes>0</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Office Theme</vt:lpstr>
      <vt:lpstr>Prayer  our most important conversation</vt:lpstr>
      <vt:lpstr>Slide 2</vt:lpstr>
      <vt:lpstr>TODAY’S    FOCUS    Praying with Passion and Faith</vt:lpstr>
      <vt:lpstr> I Thessalonians             chapter 5 verses  16-19  Amplified  Version</vt:lpstr>
      <vt:lpstr>Slide 5</vt:lpstr>
      <vt:lpstr> Philippians          Chapter 4 Verses 4-7</vt:lpstr>
      <vt:lpstr>Slide 7</vt:lpstr>
      <vt:lpstr>“Now Faith is being sure of what we hope for, and certain of what we do not see”.           Hebrews 11:1 </vt:lpstr>
      <vt:lpstr>Slide 9</vt:lpstr>
      <vt:lpstr>Margaret’s cry to the Lord</vt:lpstr>
      <vt:lpstr>Margaret’s cry to the Lord</vt:lpstr>
      <vt:lpstr>Slide 12</vt:lpstr>
      <vt:lpstr>Slide 13</vt:lpstr>
      <vt:lpstr>Margaret’s cry to the Lord</vt:lpstr>
      <vt:lpstr>8 For my thoughts are not your thoughts,     neither are your ways my ways, declares the Lord. 9 For as the heavens are higher than the earth,     so are my ways higher than your ways     and my thoughts than your thoughts. </vt:lpstr>
      <vt:lpstr>If you really feel it is ‘of the Lord’</vt:lpstr>
      <vt:lpstr>Two things I am absolutely sure of... Before the beginning of time ... And ...   But with Hindsight I am equally sure that if we had gone when Margaret first prayed,  and not waited for God’s perfect timing, it would have been a disaster.</vt:lpstr>
      <vt:lpstr>My Second Story</vt:lpstr>
      <vt:lpstr>Slide 19</vt:lpstr>
      <vt:lpstr>Slide 20</vt:lpstr>
      <vt:lpstr>Praying with Passion and Faith</vt:lpstr>
      <vt:lpstr>Prayers  by our group,  every Friday,    6am -7.30am  for  about  9  months     Amazing answers to our Prayers –  both in NZ and in India     Prophesying,  Dreams,  Visions,  Words of Knowledge, Words of Encouragement and much more.  Great impact-great answers.        A simple question that I put to God:              “Lord,  how come . . .  ? </vt:lpstr>
      <vt:lpstr>God’s simple Answer  as clear in my mind,  as if God spoke out the words</vt:lpstr>
      <vt:lpstr>“When have you prayed with as much Passion and Faith,                for Te Puke,                                                                     as you have for your trip to India ?”   Ooooops !</vt:lpstr>
      <vt:lpstr>“When have you prayed with as much Passion and Faith,                for Te Puke,                                                                     as you have for your trip to India ?”   Ooooops !</vt:lpstr>
      <vt:lpstr>Are there things that you are praying for,  and longing  to see answered,  but that seem to be becalmed ?    Could the Passion and Faith of your Prayers have waned ? </vt:lpstr>
      <vt:lpstr>Slide 27</vt:lpstr>
      <vt:lpstr>Slide 28</vt:lpstr>
      <vt:lpstr>Praying with such passion, power and authority,  in the same Holy Spirit Resurrection POWER and AUTHORITY as WE have,  as adults. Children do not have a ‘children’s size’ Holy Spirit within them – half the size and a quarter the Power.                          As Christians,  adults and children alike, we have the ONE TRUE Holy Spirit. We need to keep telling them this and assuring them,  and encouraging them. </vt:lpstr>
      <vt:lpstr>two stories </vt:lpstr>
      <vt:lpstr>Slide 31</vt:lpstr>
      <vt:lpstr>Let our Prayers be Prayers of Passion and Faith.</vt:lpstr>
      <vt:lpstr>Slide 33</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macmissions</dc:creator>
  <cp:lastModifiedBy>macmissions</cp:lastModifiedBy>
  <cp:revision>45</cp:revision>
  <dcterms:created xsi:type="dcterms:W3CDTF">2016-06-29T06:31:30Z</dcterms:created>
  <dcterms:modified xsi:type="dcterms:W3CDTF">2016-07-02T18:56:22Z</dcterms:modified>
</cp:coreProperties>
</file>