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59" r:id="rId3"/>
    <p:sldId id="261" r:id="rId4"/>
    <p:sldId id="257" r:id="rId5"/>
    <p:sldId id="263" r:id="rId6"/>
    <p:sldId id="295" r:id="rId7"/>
    <p:sldId id="265" r:id="rId8"/>
    <p:sldId id="266" r:id="rId9"/>
    <p:sldId id="292" r:id="rId10"/>
    <p:sldId id="269" r:id="rId11"/>
    <p:sldId id="294" r:id="rId12"/>
    <p:sldId id="271" r:id="rId13"/>
    <p:sldId id="272" r:id="rId14"/>
    <p:sldId id="273" r:id="rId15"/>
    <p:sldId id="274" r:id="rId16"/>
    <p:sldId id="276" r:id="rId17"/>
    <p:sldId id="283" r:id="rId18"/>
    <p:sldId id="296" r:id="rId19"/>
    <p:sldId id="277" r:id="rId20"/>
    <p:sldId id="279" r:id="rId21"/>
    <p:sldId id="281" r:id="rId22"/>
    <p:sldId id="285" r:id="rId23"/>
    <p:sldId id="286" r:id="rId24"/>
    <p:sldId id="289" r:id="rId25"/>
    <p:sldId id="290" r:id="rId26"/>
    <p:sldId id="291" r:id="rId27"/>
    <p:sldId id="293"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D9ED85-CAC4-424B-A207-EC53580A352D}" v="42" dt="2018-09-01T05:33:34.5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61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Herron" userId="e9128dbe33c04d36" providerId="LiveId" clId="{FA707289-312B-4851-81C5-C71384F29ADD}"/>
    <pc:docChg chg="custSel addSld delSld modSld sldOrd">
      <pc:chgData name="Stephanie Herron" userId="e9128dbe33c04d36" providerId="LiveId" clId="{FA707289-312B-4851-81C5-C71384F29ADD}" dt="2018-09-01T05:33:34.587" v="41" actId="20577"/>
      <pc:docMkLst>
        <pc:docMk/>
      </pc:docMkLst>
      <pc:sldChg chg="addSp delSp modSp">
        <pc:chgData name="Stephanie Herron" userId="e9128dbe33c04d36" providerId="LiveId" clId="{FA707289-312B-4851-81C5-C71384F29ADD}" dt="2018-09-01T05:27:17.905" v="8" actId="1076"/>
        <pc:sldMkLst>
          <pc:docMk/>
          <pc:sldMk cId="0" sldId="266"/>
        </pc:sldMkLst>
        <pc:picChg chg="add del">
          <ac:chgData name="Stephanie Herron" userId="e9128dbe33c04d36" providerId="LiveId" clId="{FA707289-312B-4851-81C5-C71384F29ADD}" dt="2018-09-01T05:26:58.849" v="3"/>
          <ac:picMkLst>
            <pc:docMk/>
            <pc:sldMk cId="0" sldId="266"/>
            <ac:picMk id="2" creationId="{F5B08601-54E8-4C58-B2F0-2EFF425827E7}"/>
          </ac:picMkLst>
        </pc:picChg>
        <pc:picChg chg="add mod">
          <ac:chgData name="Stephanie Herron" userId="e9128dbe33c04d36" providerId="LiveId" clId="{FA707289-312B-4851-81C5-C71384F29ADD}" dt="2018-09-01T05:27:11.582" v="7" actId="1076"/>
          <ac:picMkLst>
            <pc:docMk/>
            <pc:sldMk cId="0" sldId="266"/>
            <ac:picMk id="4" creationId="{6FCA8D7D-9B7B-4A87-8F19-BFFDBA195B01}"/>
          </ac:picMkLst>
        </pc:picChg>
        <pc:picChg chg="mod">
          <ac:chgData name="Stephanie Herron" userId="e9128dbe33c04d36" providerId="LiveId" clId="{FA707289-312B-4851-81C5-C71384F29ADD}" dt="2018-09-01T05:27:17.905" v="8" actId="1076"/>
          <ac:picMkLst>
            <pc:docMk/>
            <pc:sldMk cId="0" sldId="266"/>
            <ac:picMk id="1026" creationId="{00000000-0000-0000-0000-000000000000}"/>
          </ac:picMkLst>
        </pc:picChg>
      </pc:sldChg>
      <pc:sldChg chg="addSp delSp modSp">
        <pc:chgData name="Stephanie Herron" userId="e9128dbe33c04d36" providerId="LiveId" clId="{FA707289-312B-4851-81C5-C71384F29ADD}" dt="2018-09-01T05:27:56.623" v="13" actId="14100"/>
        <pc:sldMkLst>
          <pc:docMk/>
          <pc:sldMk cId="0" sldId="277"/>
        </pc:sldMkLst>
        <pc:picChg chg="add mod">
          <ac:chgData name="Stephanie Herron" userId="e9128dbe33c04d36" providerId="LiveId" clId="{FA707289-312B-4851-81C5-C71384F29ADD}" dt="2018-09-01T05:27:56.623" v="13" actId="14100"/>
          <ac:picMkLst>
            <pc:docMk/>
            <pc:sldMk cId="0" sldId="277"/>
            <ac:picMk id="3" creationId="{C0B53219-6C19-4619-903C-DE843A846B1A}"/>
          </ac:picMkLst>
        </pc:picChg>
        <pc:picChg chg="del">
          <ac:chgData name="Stephanie Herron" userId="e9128dbe33c04d36" providerId="LiveId" clId="{FA707289-312B-4851-81C5-C71384F29ADD}" dt="2018-09-01T05:27:46.635" v="9" actId="478"/>
          <ac:picMkLst>
            <pc:docMk/>
            <pc:sldMk cId="0" sldId="277"/>
            <ac:picMk id="2050" creationId="{00000000-0000-0000-0000-000000000000}"/>
          </ac:picMkLst>
        </pc:picChg>
      </pc:sldChg>
      <pc:sldChg chg="addSp modSp">
        <pc:chgData name="Stephanie Herron" userId="e9128dbe33c04d36" providerId="LiveId" clId="{FA707289-312B-4851-81C5-C71384F29ADD}" dt="2018-09-01T05:29:54.972" v="25" actId="1076"/>
        <pc:sldMkLst>
          <pc:docMk/>
          <pc:sldMk cId="0" sldId="279"/>
        </pc:sldMkLst>
        <pc:picChg chg="add mod">
          <ac:chgData name="Stephanie Herron" userId="e9128dbe33c04d36" providerId="LiveId" clId="{FA707289-312B-4851-81C5-C71384F29ADD}" dt="2018-09-01T05:29:53.123" v="24" actId="14100"/>
          <ac:picMkLst>
            <pc:docMk/>
            <pc:sldMk cId="0" sldId="279"/>
            <ac:picMk id="3" creationId="{BC8433F7-AFD8-4B7A-B9F0-012A7413DA48}"/>
          </ac:picMkLst>
        </pc:picChg>
        <pc:picChg chg="mod">
          <ac:chgData name="Stephanie Herron" userId="e9128dbe33c04d36" providerId="LiveId" clId="{FA707289-312B-4851-81C5-C71384F29ADD}" dt="2018-09-01T05:29:54.972" v="25" actId="1076"/>
          <ac:picMkLst>
            <pc:docMk/>
            <pc:sldMk cId="0" sldId="279"/>
            <ac:picMk id="1026" creationId="{00000000-0000-0000-0000-000000000000}"/>
          </ac:picMkLst>
        </pc:picChg>
      </pc:sldChg>
      <pc:sldChg chg="del">
        <pc:chgData name="Stephanie Herron" userId="e9128dbe33c04d36" providerId="LiveId" clId="{FA707289-312B-4851-81C5-C71384F29ADD}" dt="2018-08-31T23:37:45.321" v="0" actId="2696"/>
        <pc:sldMkLst>
          <pc:docMk/>
          <pc:sldMk cId="0" sldId="288"/>
        </pc:sldMkLst>
      </pc:sldChg>
      <pc:sldChg chg="modSp">
        <pc:chgData name="Stephanie Herron" userId="e9128dbe33c04d36" providerId="LiveId" clId="{FA707289-312B-4851-81C5-C71384F29ADD}" dt="2018-09-01T05:33:34.587" v="41" actId="20577"/>
        <pc:sldMkLst>
          <pc:docMk/>
          <pc:sldMk cId="0" sldId="290"/>
        </pc:sldMkLst>
        <pc:spChg chg="mod">
          <ac:chgData name="Stephanie Herron" userId="e9128dbe33c04d36" providerId="LiveId" clId="{FA707289-312B-4851-81C5-C71384F29ADD}" dt="2018-09-01T05:33:34.587" v="41" actId="20577"/>
          <ac:spMkLst>
            <pc:docMk/>
            <pc:sldMk cId="0" sldId="290"/>
            <ac:spMk id="5" creationId="{00000000-0000-0000-0000-000000000000}"/>
          </ac:spMkLst>
        </pc:spChg>
      </pc:sldChg>
      <pc:sldChg chg="addSp modSp add ord">
        <pc:chgData name="Stephanie Herron" userId="e9128dbe33c04d36" providerId="LiveId" clId="{FA707289-312B-4851-81C5-C71384F29ADD}" dt="2018-09-01T05:29:04.475" v="17" actId="14100"/>
        <pc:sldMkLst>
          <pc:docMk/>
          <pc:sldMk cId="4059695265" sldId="296"/>
        </pc:sldMkLst>
        <pc:picChg chg="add mod">
          <ac:chgData name="Stephanie Herron" userId="e9128dbe33c04d36" providerId="LiveId" clId="{FA707289-312B-4851-81C5-C71384F29ADD}" dt="2018-09-01T05:29:04.475" v="17" actId="14100"/>
          <ac:picMkLst>
            <pc:docMk/>
            <pc:sldMk cId="4059695265" sldId="296"/>
            <ac:picMk id="3" creationId="{C7943148-7194-4202-9775-09DFF06F216B}"/>
          </ac:picMkLst>
        </pc:pic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9/1/2018</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9/1/2018</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wmf"/><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1991544" y="188640"/>
            <a:ext cx="6281936" cy="1189038"/>
          </a:xfrm>
          <a:prstGeom prst="rect">
            <a:avLst/>
          </a:prstGeom>
          <a:noFill/>
          <a:ln w="9525">
            <a:noFill/>
            <a:miter lim="800000"/>
            <a:headEnd/>
            <a:tailEnd/>
          </a:ln>
        </p:spPr>
        <p:txBody>
          <a:bodyPr wrap="square">
            <a:spAutoFit/>
          </a:bodyPr>
          <a:lstStyle/>
          <a:p>
            <a:pPr algn="ctr"/>
            <a:r>
              <a:rPr lang="en-NZ" sz="7200" dirty="0"/>
              <a:t>Mozambique</a:t>
            </a:r>
            <a:endParaRPr lang="en-AU" sz="7200" dirty="0"/>
          </a:p>
        </p:txBody>
      </p:sp>
      <p:grpSp>
        <p:nvGrpSpPr>
          <p:cNvPr id="8" name="Group 7"/>
          <p:cNvGrpSpPr/>
          <p:nvPr/>
        </p:nvGrpSpPr>
        <p:grpSpPr>
          <a:xfrm>
            <a:off x="1847529" y="188640"/>
            <a:ext cx="8476665" cy="6011228"/>
            <a:chOff x="323528" y="188640"/>
            <a:chExt cx="8476665" cy="6011228"/>
          </a:xfrm>
        </p:grpSpPr>
        <p:pic>
          <p:nvPicPr>
            <p:cNvPr id="4" name="Picture 10" descr="M_FFL246"/>
            <p:cNvPicPr>
              <a:picLocks noChangeAspect="1" noChangeArrowheads="1"/>
            </p:cNvPicPr>
            <p:nvPr/>
          </p:nvPicPr>
          <p:blipFill>
            <a:blip r:embed="rId2" cstate="print"/>
            <a:srcRect/>
            <a:stretch>
              <a:fillRect/>
            </a:stretch>
          </p:blipFill>
          <p:spPr bwMode="auto">
            <a:xfrm>
              <a:off x="6444208" y="188640"/>
              <a:ext cx="2355985" cy="1516371"/>
            </a:xfrm>
            <a:prstGeom prst="rect">
              <a:avLst/>
            </a:prstGeom>
            <a:noFill/>
            <a:ln w="9525">
              <a:noFill/>
              <a:miter lim="800000"/>
              <a:headEnd/>
              <a:tailEnd/>
            </a:ln>
          </p:spPr>
        </p:pic>
        <p:pic>
          <p:nvPicPr>
            <p:cNvPr id="5" name="Picture 2" descr="C:\Users\Stephanie\Pictures\CHRISTIAN CLIPART\Scanned Clip Art\SCA56bw.jpg"/>
            <p:cNvPicPr>
              <a:picLocks noChangeAspect="1" noChangeArrowheads="1"/>
            </p:cNvPicPr>
            <p:nvPr/>
          </p:nvPicPr>
          <p:blipFill>
            <a:blip r:embed="rId3" cstate="print"/>
            <a:srcRect/>
            <a:stretch>
              <a:fillRect/>
            </a:stretch>
          </p:blipFill>
          <p:spPr bwMode="auto">
            <a:xfrm>
              <a:off x="323528" y="1844824"/>
              <a:ext cx="3888432" cy="4355044"/>
            </a:xfrm>
            <a:prstGeom prst="rect">
              <a:avLst/>
            </a:prstGeom>
            <a:noFill/>
          </p:spPr>
        </p:pic>
        <p:pic>
          <p:nvPicPr>
            <p:cNvPr id="7" name="Picture 6" descr="C:\Documents and Settings\Steph\My Documents\My Pictures\CLIP ART\CLIPART 3 I-R\MAPS\AFRICA, Moz.bmp"/>
            <p:cNvPicPr>
              <a:picLocks noChangeAspect="1" noChangeArrowheads="1"/>
            </p:cNvPicPr>
            <p:nvPr/>
          </p:nvPicPr>
          <p:blipFill>
            <a:blip r:embed="rId4" cstate="print"/>
            <a:srcRect/>
            <a:stretch>
              <a:fillRect/>
            </a:stretch>
          </p:blipFill>
          <p:spPr bwMode="auto">
            <a:xfrm>
              <a:off x="4427984" y="1844824"/>
              <a:ext cx="4365130" cy="4255244"/>
            </a:xfrm>
            <a:prstGeom prst="rect">
              <a:avLst/>
            </a:prstGeom>
            <a:noFill/>
            <a:ln w="9525">
              <a:noFill/>
              <a:miter lim="800000"/>
              <a:headEnd/>
              <a:tailEnd/>
            </a:ln>
          </p:spPr>
        </p:pic>
      </p:gr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1155" y="1772817"/>
            <a:ext cx="8983744" cy="3539430"/>
          </a:xfrm>
          <a:prstGeom prst="rect">
            <a:avLst/>
          </a:prstGeom>
          <a:noFill/>
        </p:spPr>
        <p:txBody>
          <a:bodyPr wrap="square" rtlCol="0">
            <a:spAutoFit/>
          </a:bodyPr>
          <a:lstStyle/>
          <a:p>
            <a:r>
              <a:rPr lang="en-NZ" sz="3200" dirty="0">
                <a:latin typeface="Arial" pitchFamily="34" charset="0"/>
                <a:cs typeface="Arial" pitchFamily="34" charset="0"/>
              </a:rPr>
              <a:t>Colossians 1:27b-28</a:t>
            </a:r>
            <a:r>
              <a:rPr lang="en-NZ" sz="3200" b="1" dirty="0">
                <a:latin typeface="Arial" pitchFamily="34" charset="0"/>
                <a:cs typeface="Arial" pitchFamily="34" charset="0"/>
              </a:rPr>
              <a:t>: </a:t>
            </a:r>
            <a:r>
              <a:rPr lang="en-NZ" sz="3200" b="1" dirty="0">
                <a:solidFill>
                  <a:schemeClr val="bg1"/>
                </a:solidFill>
                <a:latin typeface="Arial" pitchFamily="34" charset="0"/>
                <a:cs typeface="Arial" pitchFamily="34" charset="0"/>
              </a:rPr>
              <a:t>And this is the secret: Christ lives in you</a:t>
            </a:r>
            <a:r>
              <a:rPr lang="en-NZ" sz="3200" dirty="0">
                <a:latin typeface="Arial" pitchFamily="34" charset="0"/>
                <a:cs typeface="Arial" pitchFamily="34" charset="0"/>
              </a:rPr>
              <a:t>. This gives you assurance of sharing His glory. So we tell others about Christ, warning everyone and teaching everyone with all the wisdom God has given us. We want to present them to God, perfect in their relationship to Christ. (</a:t>
            </a:r>
            <a:r>
              <a:rPr lang="en-NZ" sz="3200" dirty="0" err="1">
                <a:latin typeface="Arial" pitchFamily="34" charset="0"/>
                <a:cs typeface="Arial" pitchFamily="34" charset="0"/>
              </a:rPr>
              <a:t>NLT</a:t>
            </a:r>
            <a:r>
              <a:rPr lang="en-NZ" sz="3200" dirty="0">
                <a:latin typeface="Arial" pitchFamily="34" charset="0"/>
                <a:cs typeface="Arial" pitchFamily="34" charset="0"/>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4215" y="1556792"/>
            <a:ext cx="8257880" cy="2677656"/>
          </a:xfrm>
          <a:prstGeom prst="rect">
            <a:avLst/>
          </a:prstGeom>
          <a:noFill/>
        </p:spPr>
        <p:txBody>
          <a:bodyPr wrap="square" rtlCol="0">
            <a:spAutoFit/>
          </a:bodyPr>
          <a:lstStyle/>
          <a:p>
            <a:r>
              <a:rPr lang="en-NZ" sz="4000" dirty="0"/>
              <a:t>“Love Him personally, passionately and devotedly beyond any of the closest ties on earth”. </a:t>
            </a:r>
          </a:p>
          <a:p>
            <a:endParaRPr lang="en-NZ" sz="2800" dirty="0"/>
          </a:p>
          <a:p>
            <a:r>
              <a:rPr lang="en-NZ" sz="2000" dirty="0"/>
              <a:t>(Oswald Chambers: My Utmost for His Highest.)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61155" y="2420889"/>
            <a:ext cx="9238268" cy="2831544"/>
          </a:xfrm>
          <a:prstGeom prst="rect">
            <a:avLst/>
          </a:prstGeom>
          <a:noFill/>
        </p:spPr>
        <p:txBody>
          <a:bodyPr wrap="square" rtlCol="0">
            <a:spAutoFit/>
          </a:bodyPr>
          <a:lstStyle/>
          <a:p>
            <a:r>
              <a:rPr lang="en-NZ" sz="3200" dirty="0">
                <a:latin typeface="Arial" pitchFamily="34" charset="0"/>
                <a:cs typeface="Arial" pitchFamily="34" charset="0"/>
              </a:rPr>
              <a:t>Matthew 22:39: “And the second (great commandment) is like it in importance: ‘</a:t>
            </a:r>
            <a:r>
              <a:rPr lang="en-NZ" sz="3200" b="1" dirty="0">
                <a:latin typeface="Arial" pitchFamily="34" charset="0"/>
                <a:cs typeface="Arial" pitchFamily="34" charset="0"/>
              </a:rPr>
              <a:t>You must love your friend (one who is close to you, emotionally or physically) in the same way you love yourself.</a:t>
            </a:r>
            <a:r>
              <a:rPr lang="en-NZ" sz="3200" dirty="0">
                <a:latin typeface="Arial" pitchFamily="34" charset="0"/>
                <a:cs typeface="Arial" pitchFamily="34" charset="0"/>
              </a:rPr>
              <a:t>’” (The Passion Translation)</a:t>
            </a:r>
          </a:p>
          <a:p>
            <a:endParaRPr lang="en-NZ" dirty="0"/>
          </a:p>
        </p:txBody>
      </p:sp>
      <p:sp>
        <p:nvSpPr>
          <p:cNvPr id="4" name="TextBox 3"/>
          <p:cNvSpPr txBox="1"/>
          <p:nvPr/>
        </p:nvSpPr>
        <p:spPr>
          <a:xfrm>
            <a:off x="1461155" y="1243094"/>
            <a:ext cx="2592288" cy="584775"/>
          </a:xfrm>
          <a:prstGeom prst="rect">
            <a:avLst/>
          </a:prstGeom>
          <a:noFill/>
        </p:spPr>
        <p:txBody>
          <a:bodyPr wrap="square" rtlCol="0">
            <a:spAutoFit/>
          </a:bodyPr>
          <a:lstStyle/>
          <a:p>
            <a:r>
              <a:rPr lang="en-NZ" sz="3200" b="1" dirty="0">
                <a:latin typeface="Arial" pitchFamily="34" charset="0"/>
                <a:cs typeface="Arial" pitchFamily="34" charset="0"/>
              </a:rPr>
              <a:t>Next: Judea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Stephanie\Pictures\VAB Pics Deputation 2018\VAB 2016 small\1523217.jpg"/>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Stephanie\Pictures\VAB Pics Deputation 2018\2017\IMG_4886.JPG"/>
          <p:cNvPicPr>
            <a:picLocks noChangeAspect="1" noChangeArrowheads="1"/>
          </p:cNvPicPr>
          <p:nvPr/>
        </p:nvPicPr>
        <p:blipFill>
          <a:blip r:embed="rId2" cstate="print"/>
          <a:srcRect/>
          <a:stretch>
            <a:fillRect/>
          </a:stretch>
        </p:blipFill>
        <p:spPr bwMode="auto">
          <a:xfrm>
            <a:off x="1524000" y="0"/>
            <a:ext cx="9143708" cy="68580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Stephanie\Pictures\VAB 2017\Graduation 2017\IMG_4889.JPG"/>
          <p:cNvPicPr>
            <a:picLocks noChangeAspect="1" noChangeArrowheads="1"/>
          </p:cNvPicPr>
          <p:nvPr/>
        </p:nvPicPr>
        <p:blipFill>
          <a:blip r:embed="rId2" cstate="print"/>
          <a:srcRect/>
          <a:stretch>
            <a:fillRect/>
          </a:stretch>
        </p:blipFill>
        <p:spPr bwMode="auto">
          <a:xfrm>
            <a:off x="1524001" y="476672"/>
            <a:ext cx="4409863" cy="5879630"/>
          </a:xfrm>
          <a:prstGeom prst="rect">
            <a:avLst/>
          </a:prstGeom>
          <a:noFill/>
        </p:spPr>
      </p:pic>
      <p:pic>
        <p:nvPicPr>
          <p:cNvPr id="13315" name="Picture 3" descr="C:\Users\Stephanie\Pictures\VAB 2018\Graduation, 2018\Delfa.JPG"/>
          <p:cNvPicPr>
            <a:picLocks noChangeAspect="1" noChangeArrowheads="1"/>
          </p:cNvPicPr>
          <p:nvPr/>
        </p:nvPicPr>
        <p:blipFill>
          <a:blip r:embed="rId3" cstate="print"/>
          <a:srcRect/>
          <a:stretch>
            <a:fillRect/>
          </a:stretch>
        </p:blipFill>
        <p:spPr bwMode="auto">
          <a:xfrm>
            <a:off x="6258024" y="476672"/>
            <a:ext cx="4409976" cy="587978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691" y="1520785"/>
            <a:ext cx="10416618" cy="4062651"/>
          </a:xfrm>
          <a:prstGeom prst="rect">
            <a:avLst/>
          </a:prstGeom>
          <a:noFill/>
        </p:spPr>
        <p:txBody>
          <a:bodyPr wrap="square" rtlCol="0">
            <a:spAutoFit/>
          </a:bodyPr>
          <a:lstStyle/>
          <a:p>
            <a:r>
              <a:rPr lang="en-NZ" sz="3000" dirty="0"/>
              <a:t>Matthew 5:43-48: “You have heard the law that says, ‘Love your neighbour’ and hate your enemy. </a:t>
            </a:r>
            <a:r>
              <a:rPr lang="en-NZ" sz="3000" b="1" dirty="0"/>
              <a:t>But I say, love your enemies! Pray for those who persecute you! </a:t>
            </a:r>
            <a:r>
              <a:rPr lang="en-NZ" sz="3000" dirty="0"/>
              <a:t>In that way, you will be acting as true children of your Father in heaven</a:t>
            </a:r>
            <a:r>
              <a:rPr lang="en-NZ" sz="3000" b="1" dirty="0"/>
              <a:t> </a:t>
            </a:r>
            <a:r>
              <a:rPr lang="en-NZ" sz="3000" dirty="0"/>
              <a:t>... If you love only those who love you, what reward is there for that? Even corrupt tax collectors do that much. If you are kind only to your friends, how are you different from anyone else? Even pagans do that. But you are to be perfect, even as your Father in heaven is perfect. (</a:t>
            </a:r>
            <a:r>
              <a:rPr lang="en-NZ" sz="3000" dirty="0" err="1"/>
              <a:t>NLT</a:t>
            </a:r>
            <a:r>
              <a:rPr lang="en-NZ" sz="3000" dirty="0"/>
              <a:t>)</a:t>
            </a:r>
          </a:p>
          <a:p>
            <a:endParaRPr lang="en-NZ" dirty="0"/>
          </a:p>
        </p:txBody>
      </p:sp>
      <p:sp>
        <p:nvSpPr>
          <p:cNvPr id="3" name="TextBox 2"/>
          <p:cNvSpPr txBox="1"/>
          <p:nvPr/>
        </p:nvSpPr>
        <p:spPr>
          <a:xfrm>
            <a:off x="997531" y="690082"/>
            <a:ext cx="4536504" cy="584775"/>
          </a:xfrm>
          <a:prstGeom prst="rect">
            <a:avLst/>
          </a:prstGeom>
          <a:noFill/>
        </p:spPr>
        <p:txBody>
          <a:bodyPr wrap="square" rtlCol="0">
            <a:spAutoFit/>
          </a:bodyPr>
          <a:lstStyle/>
          <a:p>
            <a:r>
              <a:rPr lang="en-NZ" sz="3200" b="1" dirty="0">
                <a:latin typeface="Arial" pitchFamily="34" charset="0"/>
                <a:cs typeface="Arial" pitchFamily="34" charset="0"/>
              </a:rPr>
              <a:t>The Ends of the Earth:</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Documents and Settings\Steph\My Documents\Moz and Deputatio\Map, Mozambiqe.jpg"/>
          <p:cNvPicPr>
            <a:picLocks noChangeAspect="1" noChangeArrowheads="1"/>
          </p:cNvPicPr>
          <p:nvPr/>
        </p:nvPicPr>
        <p:blipFill>
          <a:blip r:embed="rId2" cstate="print"/>
          <a:srcRect/>
          <a:stretch>
            <a:fillRect/>
          </a:stretch>
        </p:blipFill>
        <p:spPr bwMode="auto">
          <a:xfrm>
            <a:off x="3575720" y="0"/>
            <a:ext cx="4995376" cy="6858000"/>
          </a:xfrm>
          <a:prstGeom prst="rect">
            <a:avLst/>
          </a:prstGeom>
          <a:solidFill>
            <a:schemeClr val="bg1"/>
          </a:solid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943148-7194-4202-9775-09DFF06F216B}"/>
              </a:ext>
            </a:extLst>
          </p:cNvPr>
          <p:cNvPicPr>
            <a:picLocks noChangeAspect="1"/>
          </p:cNvPicPr>
          <p:nvPr/>
        </p:nvPicPr>
        <p:blipFill>
          <a:blip r:embed="rId2"/>
          <a:stretch>
            <a:fillRect/>
          </a:stretch>
        </p:blipFill>
        <p:spPr>
          <a:xfrm>
            <a:off x="2809188" y="57775"/>
            <a:ext cx="6515067" cy="6682389"/>
          </a:xfrm>
          <a:prstGeom prst="rect">
            <a:avLst/>
          </a:prstGeom>
        </p:spPr>
      </p:pic>
    </p:spTree>
    <p:extLst>
      <p:ext uri="{BB962C8B-B14F-4D97-AF65-F5344CB8AC3E}">
        <p14:creationId xmlns:p14="http://schemas.microsoft.com/office/powerpoint/2010/main" val="4059695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B53219-6C19-4619-903C-DE843A846B1A}"/>
              </a:ext>
            </a:extLst>
          </p:cNvPr>
          <p:cNvPicPr>
            <a:picLocks noChangeAspect="1"/>
          </p:cNvPicPr>
          <p:nvPr/>
        </p:nvPicPr>
        <p:blipFill>
          <a:blip r:embed="rId2"/>
          <a:stretch>
            <a:fillRect/>
          </a:stretch>
        </p:blipFill>
        <p:spPr>
          <a:xfrm>
            <a:off x="1480008" y="224372"/>
            <a:ext cx="8908330" cy="61845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Steph\My Documents\My Pictures\VAB\Google Macia persp1.jpg"/>
          <p:cNvPicPr>
            <a:picLocks noChangeAspect="1" noChangeArrowheads="1"/>
          </p:cNvPicPr>
          <p:nvPr/>
        </p:nvPicPr>
        <p:blipFill>
          <a:blip r:embed="rId2" cstate="print"/>
          <a:srcRect/>
          <a:stretch>
            <a:fillRect/>
          </a:stretch>
        </p:blipFill>
        <p:spPr bwMode="auto">
          <a:xfrm>
            <a:off x="1524000" y="228600"/>
            <a:ext cx="9144000" cy="6280150"/>
          </a:xfrm>
          <a:prstGeom prst="rect">
            <a:avLst/>
          </a:prstGeom>
          <a:noFill/>
        </p:spPr>
      </p:pic>
      <p:sp>
        <p:nvSpPr>
          <p:cNvPr id="3" name="Down Arrow 2"/>
          <p:cNvSpPr/>
          <p:nvPr/>
        </p:nvSpPr>
        <p:spPr>
          <a:xfrm>
            <a:off x="8040216" y="4221088"/>
            <a:ext cx="576064" cy="1224136"/>
          </a:xfrm>
          <a:prstGeom prst="down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NZ"/>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tephanie\Pictures\VAB Pics Deputation 2018\VAB 2015 (small)\Mission's trip 2015.png"/>
          <p:cNvPicPr>
            <a:picLocks noChangeAspect="1" noChangeArrowheads="1"/>
          </p:cNvPicPr>
          <p:nvPr/>
        </p:nvPicPr>
        <p:blipFill>
          <a:blip r:embed="rId2" cstate="print"/>
          <a:srcRect/>
          <a:stretch>
            <a:fillRect/>
          </a:stretch>
        </p:blipFill>
        <p:spPr bwMode="auto">
          <a:xfrm>
            <a:off x="442737" y="678577"/>
            <a:ext cx="6721733" cy="5100056"/>
          </a:xfrm>
          <a:prstGeom prst="rect">
            <a:avLst/>
          </a:prstGeom>
          <a:noFill/>
        </p:spPr>
      </p:pic>
      <p:pic>
        <p:nvPicPr>
          <p:cNvPr id="3" name="Picture 2">
            <a:extLst>
              <a:ext uri="{FF2B5EF4-FFF2-40B4-BE49-F238E27FC236}">
                <a16:creationId xmlns:a16="http://schemas.microsoft.com/office/drawing/2014/main" id="{BC8433F7-AFD8-4B7A-B9F0-012A7413DA48}"/>
              </a:ext>
            </a:extLst>
          </p:cNvPr>
          <p:cNvPicPr>
            <a:picLocks noChangeAspect="1"/>
          </p:cNvPicPr>
          <p:nvPr/>
        </p:nvPicPr>
        <p:blipFill>
          <a:blip r:embed="rId3"/>
          <a:stretch>
            <a:fillRect/>
          </a:stretch>
        </p:blipFill>
        <p:spPr>
          <a:xfrm>
            <a:off x="7406926" y="282804"/>
            <a:ext cx="4584905" cy="6035141"/>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Stephanie\Pictures\VAB Pics Deputation 2018\Sinolencio &amp; Sioxhle missions trip 2015\Snapshot 39 (19-06-2018 5-03 p.m.).png"/>
          <p:cNvPicPr>
            <a:picLocks noChangeAspect="1" noChangeArrowheads="1"/>
          </p:cNvPicPr>
          <p:nvPr/>
        </p:nvPicPr>
        <p:blipFill>
          <a:blip r:embed="rId2" cstate="print"/>
          <a:srcRect/>
          <a:stretch>
            <a:fillRect/>
          </a:stretch>
        </p:blipFill>
        <p:spPr bwMode="auto">
          <a:xfrm>
            <a:off x="7046161" y="2763586"/>
            <a:ext cx="4608511" cy="3461727"/>
          </a:xfrm>
          <a:prstGeom prst="rect">
            <a:avLst/>
          </a:prstGeom>
          <a:noFill/>
        </p:spPr>
      </p:pic>
      <p:pic>
        <p:nvPicPr>
          <p:cNvPr id="4" name="Picture 2" descr="C:\Users\Stephanie\Pictures\VAB Pics Deputation 2018\Sinolencio &amp; Sioxhle missions trip 2015\Snapshot 38 (19-06-2018 5-02 p.m.).png"/>
          <p:cNvPicPr>
            <a:picLocks noChangeAspect="1" noChangeArrowheads="1"/>
          </p:cNvPicPr>
          <p:nvPr/>
        </p:nvPicPr>
        <p:blipFill>
          <a:blip r:embed="rId3" cstate="print"/>
          <a:srcRect/>
          <a:stretch>
            <a:fillRect/>
          </a:stretch>
        </p:blipFill>
        <p:spPr bwMode="auto">
          <a:xfrm>
            <a:off x="537328" y="450756"/>
            <a:ext cx="6158025" cy="462566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Stephanie\Pictures\VAB Pics Deputation 2018\Sinolencio &amp; Sioxhle missions trip 2015\Snapshot 42 (19-06-2018 5-03 p.m.).png"/>
          <p:cNvPicPr>
            <a:picLocks noChangeAspect="1" noChangeArrowheads="1"/>
          </p:cNvPicPr>
          <p:nvPr/>
        </p:nvPicPr>
        <p:blipFill>
          <a:blip r:embed="rId2" cstate="print"/>
          <a:srcRect/>
          <a:stretch>
            <a:fillRect/>
          </a:stretch>
        </p:blipFill>
        <p:spPr bwMode="auto">
          <a:xfrm>
            <a:off x="2070041" y="404665"/>
            <a:ext cx="8130415" cy="6107239"/>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Stephanie\Pictures\VAB Pics Deputation 2018\Sinolencio &amp; Sioxhle missions trip 2015\Snapshot 43 (19-06-2018 5-04 p.m.).png"/>
          <p:cNvPicPr>
            <a:picLocks noChangeAspect="1" noChangeArrowheads="1"/>
          </p:cNvPicPr>
          <p:nvPr/>
        </p:nvPicPr>
        <p:blipFill>
          <a:blip r:embed="rId2" cstate="print"/>
          <a:srcRect/>
          <a:stretch>
            <a:fillRect/>
          </a:stretch>
        </p:blipFill>
        <p:spPr bwMode="auto">
          <a:xfrm>
            <a:off x="2070041" y="404665"/>
            <a:ext cx="8148307" cy="6120679"/>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Stephanie\Pictures\Pics Deputation 2018\009 (2).JPG"/>
          <p:cNvPicPr>
            <a:picLocks noChangeAspect="1" noChangeArrowheads="1"/>
          </p:cNvPicPr>
          <p:nvPr/>
        </p:nvPicPr>
        <p:blipFill>
          <a:blip r:embed="rId2" cstate="print"/>
          <a:srcRect/>
          <a:stretch>
            <a:fillRect/>
          </a:stretch>
        </p:blipFill>
        <p:spPr bwMode="auto">
          <a:xfrm>
            <a:off x="4655840" y="188640"/>
            <a:ext cx="5506246" cy="6352478"/>
          </a:xfrm>
          <a:prstGeom prst="rect">
            <a:avLst/>
          </a:prstGeom>
          <a:noFill/>
        </p:spPr>
      </p:pic>
      <p:pic>
        <p:nvPicPr>
          <p:cNvPr id="15363" name="Picture 3" descr="C:\Users\Stephanie\Documents\Laura 2.png"/>
          <p:cNvPicPr>
            <a:picLocks noChangeAspect="1" noChangeArrowheads="1"/>
          </p:cNvPicPr>
          <p:nvPr/>
        </p:nvPicPr>
        <p:blipFill>
          <a:blip r:embed="rId3" cstate="print"/>
          <a:srcRect/>
          <a:stretch>
            <a:fillRect/>
          </a:stretch>
        </p:blipFill>
        <p:spPr bwMode="auto">
          <a:xfrm>
            <a:off x="1847528" y="3467316"/>
            <a:ext cx="2520280" cy="2913351"/>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25485" y="2090172"/>
            <a:ext cx="10171522" cy="2677656"/>
          </a:xfrm>
          <a:prstGeom prst="rect">
            <a:avLst/>
          </a:prstGeom>
          <a:noFill/>
        </p:spPr>
        <p:txBody>
          <a:bodyPr wrap="square" rtlCol="0">
            <a:spAutoFit/>
          </a:bodyPr>
          <a:lstStyle/>
          <a:p>
            <a:r>
              <a:rPr lang="en-NZ" sz="2800" b="1" dirty="0">
                <a:latin typeface="Arial" pitchFamily="34" charset="0"/>
                <a:cs typeface="Arial" pitchFamily="34" charset="0"/>
              </a:rPr>
              <a:t>1 Thessalonians 4:9-10</a:t>
            </a:r>
            <a:r>
              <a:rPr lang="en-NZ" sz="2800" dirty="0">
                <a:latin typeface="Arial" pitchFamily="34" charset="0"/>
                <a:cs typeface="Arial" pitchFamily="34" charset="0"/>
              </a:rPr>
              <a:t>: But we don’t need to write to you about the importance of loving each other, for </a:t>
            </a:r>
            <a:r>
              <a:rPr lang="en-NZ" sz="2800" b="1" dirty="0">
                <a:latin typeface="Arial" pitchFamily="34" charset="0"/>
                <a:cs typeface="Arial" pitchFamily="34" charset="0"/>
              </a:rPr>
              <a:t>God Himself has taught you to love one another</a:t>
            </a:r>
            <a:r>
              <a:rPr lang="en-NZ" sz="2800" dirty="0">
                <a:latin typeface="Arial" pitchFamily="34" charset="0"/>
                <a:cs typeface="Arial" pitchFamily="34" charset="0"/>
              </a:rPr>
              <a:t>. Indeed you already show your love for all the believers throughout [Palmerston North]. </a:t>
            </a:r>
            <a:r>
              <a:rPr lang="en-NZ" sz="2800" b="1" dirty="0">
                <a:latin typeface="Arial" pitchFamily="34" charset="0"/>
                <a:cs typeface="Arial" pitchFamily="34" charset="0"/>
              </a:rPr>
              <a:t>Even so, dear brothers and sisters, we urge you to love them even more.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6057" y="662039"/>
            <a:ext cx="9954705" cy="5324535"/>
          </a:xfrm>
          <a:prstGeom prst="rect">
            <a:avLst/>
          </a:prstGeom>
          <a:noFill/>
        </p:spPr>
        <p:txBody>
          <a:bodyPr wrap="square" rtlCol="0">
            <a:spAutoFit/>
          </a:bodyPr>
          <a:lstStyle/>
          <a:p>
            <a:r>
              <a:rPr lang="en-NZ" sz="2800" dirty="0">
                <a:solidFill>
                  <a:schemeClr val="bg1">
                    <a:lumMod val="95000"/>
                    <a:lumOff val="5000"/>
                  </a:schemeClr>
                </a:solidFill>
              </a:rPr>
              <a:t> </a:t>
            </a:r>
            <a:r>
              <a:rPr lang="en-NZ" sz="3600" dirty="0"/>
              <a:t>“It is as our lives become united with God in Christ that we have the assurance that we will live beyond death. But equally significantly we have the assurance that we will live now! There will be joy and purpose and adventure in our days. Having a part in a God-given mission we will have something infinitely worthwhile to devote our energy and love to.” </a:t>
            </a:r>
          </a:p>
          <a:p>
            <a:endParaRPr lang="en-NZ" sz="2800" dirty="0"/>
          </a:p>
          <a:p>
            <a:r>
              <a:rPr lang="en-NZ" sz="2400" dirty="0"/>
              <a:t>(Ron Hay: Finding the Forgotten God)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2363" y="2060848"/>
            <a:ext cx="10096107" cy="3539430"/>
          </a:xfrm>
          <a:prstGeom prst="rect">
            <a:avLst/>
          </a:prstGeom>
          <a:noFill/>
        </p:spPr>
        <p:txBody>
          <a:bodyPr wrap="square" rtlCol="0">
            <a:spAutoFit/>
          </a:bodyPr>
          <a:lstStyle/>
          <a:p>
            <a:r>
              <a:rPr lang="en-NZ" sz="3200" b="1" dirty="0">
                <a:latin typeface="Arial" pitchFamily="34" charset="0"/>
                <a:cs typeface="Arial" pitchFamily="34" charset="0"/>
              </a:rPr>
              <a:t>1 Thessalonians 3:12-13</a:t>
            </a:r>
            <a:r>
              <a:rPr lang="en-NZ" sz="3200" dirty="0">
                <a:latin typeface="Arial" pitchFamily="34" charset="0"/>
                <a:cs typeface="Arial" pitchFamily="34" charset="0"/>
              </a:rPr>
              <a:t>: May the Lord make your love for one another and for all people grow and overflow, just as our love for you overflows. May He, as a result, make your hearts strong, blameless and holy as you stand before God our Father when our Lord Jesus comes again with all His holy people. Amen (</a:t>
            </a:r>
            <a:r>
              <a:rPr lang="en-NZ" sz="3200" dirty="0" err="1">
                <a:latin typeface="Arial" pitchFamily="34" charset="0"/>
                <a:cs typeface="Arial" pitchFamily="34" charset="0"/>
              </a:rPr>
              <a:t>NLT</a:t>
            </a:r>
            <a:r>
              <a:rPr lang="en-NZ" sz="3200" dirty="0">
                <a:latin typeface="Arial" pitchFamily="34" charset="0"/>
                <a:cs typeface="Arial" pitchFamily="34" charset="0"/>
              </a:rPr>
              <a:t>)</a:t>
            </a:r>
          </a:p>
        </p:txBody>
      </p:sp>
      <p:sp>
        <p:nvSpPr>
          <p:cNvPr id="3" name="TextBox 2"/>
          <p:cNvSpPr txBox="1"/>
          <p:nvPr/>
        </p:nvSpPr>
        <p:spPr>
          <a:xfrm>
            <a:off x="2567608" y="1052736"/>
            <a:ext cx="3672408" cy="584775"/>
          </a:xfrm>
          <a:prstGeom prst="rect">
            <a:avLst/>
          </a:prstGeom>
          <a:noFill/>
        </p:spPr>
        <p:txBody>
          <a:bodyPr wrap="square" rtlCol="0">
            <a:spAutoFit/>
          </a:bodyPr>
          <a:lstStyle/>
          <a:p>
            <a:r>
              <a:rPr lang="en-NZ" sz="3200" b="1" dirty="0">
                <a:latin typeface="Arial" pitchFamily="34" charset="0"/>
                <a:cs typeface="Arial" pitchFamily="34" charset="0"/>
              </a:rPr>
              <a:t>Prayer: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tephanie\Pictures\VAB 2018\Staff 2018\IMG_5119.JPG"/>
          <p:cNvPicPr>
            <a:picLocks noChangeAspect="1" noChangeArrowheads="1"/>
          </p:cNvPicPr>
          <p:nvPr/>
        </p:nvPicPr>
        <p:blipFill>
          <a:blip r:embed="rId2" cstate="print"/>
          <a:srcRect/>
          <a:stretch>
            <a:fillRect/>
          </a:stretch>
        </p:blipFill>
        <p:spPr bwMode="auto">
          <a:xfrm>
            <a:off x="1524000" y="-1"/>
            <a:ext cx="9144000" cy="6858219"/>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66887" y="1669122"/>
            <a:ext cx="9690754" cy="3693319"/>
          </a:xfrm>
          <a:prstGeom prst="rect">
            <a:avLst/>
          </a:prstGeom>
          <a:noFill/>
        </p:spPr>
        <p:txBody>
          <a:bodyPr wrap="square" rtlCol="0">
            <a:spAutoFit/>
          </a:bodyPr>
          <a:lstStyle/>
          <a:p>
            <a:r>
              <a:rPr lang="en-NZ" sz="3600" b="1" dirty="0">
                <a:latin typeface="Arial" pitchFamily="34" charset="0"/>
                <a:cs typeface="Arial" pitchFamily="34" charset="0"/>
              </a:rPr>
              <a:t>Acts 1:8</a:t>
            </a:r>
            <a:r>
              <a:rPr lang="en-NZ" sz="3600" dirty="0">
                <a:latin typeface="Arial" pitchFamily="34" charset="0"/>
                <a:cs typeface="Arial" pitchFamily="34" charset="0"/>
              </a:rPr>
              <a:t>: “But I promise you this—the Holy Spirit will come upon you and you will be seized with power. And you will be My messengers to </a:t>
            </a:r>
            <a:r>
              <a:rPr lang="en-NZ" sz="3600" b="1" dirty="0">
                <a:latin typeface="Arial" pitchFamily="34" charset="0"/>
                <a:cs typeface="Arial" pitchFamily="34" charset="0"/>
              </a:rPr>
              <a:t>Jerusalem</a:t>
            </a:r>
            <a:r>
              <a:rPr lang="en-NZ" sz="3600" dirty="0">
                <a:latin typeface="Arial" pitchFamily="34" charset="0"/>
                <a:cs typeface="Arial" pitchFamily="34" charset="0"/>
              </a:rPr>
              <a:t>, throughout </a:t>
            </a:r>
            <a:r>
              <a:rPr lang="en-NZ" sz="3600" b="1" dirty="0">
                <a:latin typeface="Arial" pitchFamily="34" charset="0"/>
                <a:cs typeface="Arial" pitchFamily="34" charset="0"/>
              </a:rPr>
              <a:t>Judea</a:t>
            </a:r>
            <a:r>
              <a:rPr lang="en-NZ" sz="3600" dirty="0">
                <a:latin typeface="Arial" pitchFamily="34" charset="0"/>
                <a:cs typeface="Arial" pitchFamily="34" charset="0"/>
              </a:rPr>
              <a:t>, the </a:t>
            </a:r>
            <a:r>
              <a:rPr lang="en-NZ" sz="3600" b="1" dirty="0">
                <a:latin typeface="Arial" pitchFamily="34" charset="0"/>
                <a:cs typeface="Arial" pitchFamily="34" charset="0"/>
              </a:rPr>
              <a:t>distant provinces</a:t>
            </a:r>
            <a:r>
              <a:rPr lang="en-NZ" sz="3600" dirty="0">
                <a:latin typeface="Arial" pitchFamily="34" charset="0"/>
                <a:cs typeface="Arial" pitchFamily="34" charset="0"/>
              </a:rPr>
              <a:t>—even to the </a:t>
            </a:r>
            <a:r>
              <a:rPr lang="en-NZ" sz="3600" b="1" dirty="0">
                <a:latin typeface="Arial" pitchFamily="34" charset="0"/>
                <a:cs typeface="Arial" pitchFamily="34" charset="0"/>
              </a:rPr>
              <a:t>remotest places on earth!</a:t>
            </a:r>
            <a:r>
              <a:rPr lang="en-NZ" sz="3600" dirty="0">
                <a:latin typeface="Arial" pitchFamily="34" charset="0"/>
                <a:cs typeface="Arial" pitchFamily="34" charset="0"/>
              </a:rPr>
              <a:t>” (The Passion Translation)</a:t>
            </a:r>
          </a:p>
          <a:p>
            <a:endParaRPr lang="en-NZ" dirty="0">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70960" y="2168743"/>
            <a:ext cx="9926425" cy="3816429"/>
          </a:xfrm>
          <a:prstGeom prst="rect">
            <a:avLst/>
          </a:prstGeom>
          <a:noFill/>
        </p:spPr>
        <p:txBody>
          <a:bodyPr wrap="square" rtlCol="0">
            <a:spAutoFit/>
          </a:bodyPr>
          <a:lstStyle/>
          <a:p>
            <a:r>
              <a:rPr lang="en-NZ" sz="3200" b="1" dirty="0"/>
              <a:t>Matthew 22:35-38</a:t>
            </a:r>
            <a:r>
              <a:rPr lang="en-NZ" sz="3200" dirty="0"/>
              <a:t>: Then one of them, a religious scholar, asked this question to test Jesus: “Teacher, which commandment in the law is the greatest?” Jesus answered him, “‘</a:t>
            </a:r>
            <a:r>
              <a:rPr lang="en-NZ" sz="3200" b="1" dirty="0"/>
              <a:t>Love the Lord your God with every passion of your heart, with all the energy of your being, and with every thought that is within you.’ This is the great and supreme commandment</a:t>
            </a:r>
            <a:r>
              <a:rPr lang="en-NZ" sz="3200" dirty="0"/>
              <a:t>.” (The Passion Translation)</a:t>
            </a:r>
          </a:p>
          <a:p>
            <a:endParaRPr lang="en-NZ" dirty="0">
              <a:solidFill>
                <a:schemeClr val="bg1">
                  <a:lumMod val="95000"/>
                  <a:lumOff val="5000"/>
                </a:schemeClr>
              </a:solidFill>
            </a:endParaRPr>
          </a:p>
        </p:txBody>
      </p:sp>
      <p:sp>
        <p:nvSpPr>
          <p:cNvPr id="4" name="TextBox 3"/>
          <p:cNvSpPr txBox="1"/>
          <p:nvPr/>
        </p:nvSpPr>
        <p:spPr>
          <a:xfrm>
            <a:off x="1216961" y="930187"/>
            <a:ext cx="4248472" cy="584775"/>
          </a:xfrm>
          <a:prstGeom prst="rect">
            <a:avLst/>
          </a:prstGeom>
          <a:noFill/>
        </p:spPr>
        <p:txBody>
          <a:bodyPr wrap="square" rtlCol="0">
            <a:spAutoFit/>
          </a:bodyPr>
          <a:lstStyle/>
          <a:p>
            <a:r>
              <a:rPr lang="en-NZ" sz="3200" b="1" dirty="0">
                <a:latin typeface="Arial" pitchFamily="34" charset="0"/>
                <a:cs typeface="Arial" pitchFamily="34" charset="0"/>
              </a:rPr>
              <a:t>Jerusalem: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5FB207-0819-4BE1-AF93-323BFF11D04D}"/>
              </a:ext>
            </a:extLst>
          </p:cNvPr>
          <p:cNvSpPr txBox="1"/>
          <p:nvPr/>
        </p:nvSpPr>
        <p:spPr>
          <a:xfrm>
            <a:off x="920684" y="1442301"/>
            <a:ext cx="10350631" cy="3539430"/>
          </a:xfrm>
          <a:prstGeom prst="rect">
            <a:avLst/>
          </a:prstGeom>
          <a:noFill/>
        </p:spPr>
        <p:txBody>
          <a:bodyPr wrap="square" rtlCol="0">
            <a:spAutoFit/>
          </a:bodyPr>
          <a:lstStyle/>
          <a:p>
            <a:r>
              <a:rPr lang="en-NZ" sz="3200" dirty="0"/>
              <a:t>Romans 3:23-25: For everyone has sinned; we all fall short of God’s glorious standard. Yet God, with undeserved kindness, declares that we are righteous. He did this through Christ Jesus when He freed us from the penalty for our sins. For God presented Jesus as the sacrifice for sin. People are made right with God when they believe that Jesus sacrificed his life, shedding His blood. (NLT)</a:t>
            </a:r>
          </a:p>
        </p:txBody>
      </p:sp>
    </p:spTree>
    <p:extLst>
      <p:ext uri="{BB962C8B-B14F-4D97-AF65-F5344CB8AC3E}">
        <p14:creationId xmlns:p14="http://schemas.microsoft.com/office/powerpoint/2010/main" val="1712444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tephanie\Pictures\VAB Pics Deputation 2018\VAB 2015 (small)\Deliverance.png"/>
          <p:cNvPicPr>
            <a:picLocks noChangeAspect="1" noChangeArrowheads="1"/>
          </p:cNvPicPr>
          <p:nvPr/>
        </p:nvPicPr>
        <p:blipFill>
          <a:blip r:embed="rId2" cstate="print"/>
          <a:srcRect/>
          <a:stretch>
            <a:fillRect/>
          </a:stretch>
        </p:blipFill>
        <p:spPr bwMode="auto">
          <a:xfrm>
            <a:off x="1919536" y="404664"/>
            <a:ext cx="3960440" cy="4990444"/>
          </a:xfrm>
          <a:prstGeom prst="rect">
            <a:avLst/>
          </a:prstGeom>
          <a:noFill/>
        </p:spPr>
      </p:pic>
      <p:pic>
        <p:nvPicPr>
          <p:cNvPr id="1027" name="Picture 3" descr="C:\Users\Stephanie\Pictures\VAB Pics Deputation 2018\VAB 2015 (small)\Deliverance 2.png"/>
          <p:cNvPicPr>
            <a:picLocks noChangeAspect="1" noChangeArrowheads="1"/>
          </p:cNvPicPr>
          <p:nvPr/>
        </p:nvPicPr>
        <p:blipFill>
          <a:blip r:embed="rId3" cstate="print"/>
          <a:srcRect/>
          <a:stretch>
            <a:fillRect/>
          </a:stretch>
        </p:blipFill>
        <p:spPr bwMode="auto">
          <a:xfrm>
            <a:off x="6096001" y="1694710"/>
            <a:ext cx="4375323" cy="4902642"/>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tephanie\Pictures\VAB 2018\Graduation, 2018\Carolina 1b (2).JPG"/>
          <p:cNvPicPr>
            <a:picLocks noChangeAspect="1" noChangeArrowheads="1"/>
          </p:cNvPicPr>
          <p:nvPr/>
        </p:nvPicPr>
        <p:blipFill>
          <a:blip r:embed="rId2" cstate="print"/>
          <a:srcRect/>
          <a:stretch>
            <a:fillRect/>
          </a:stretch>
        </p:blipFill>
        <p:spPr bwMode="auto">
          <a:xfrm>
            <a:off x="5952304" y="0"/>
            <a:ext cx="3828885" cy="6831782"/>
          </a:xfrm>
          <a:prstGeom prst="rect">
            <a:avLst/>
          </a:prstGeom>
          <a:noFill/>
        </p:spPr>
      </p:pic>
      <p:pic>
        <p:nvPicPr>
          <p:cNvPr id="4" name="Picture 3">
            <a:extLst>
              <a:ext uri="{FF2B5EF4-FFF2-40B4-BE49-F238E27FC236}">
                <a16:creationId xmlns:a16="http://schemas.microsoft.com/office/drawing/2014/main" id="{6FCA8D7D-9B7B-4A87-8F19-BFFDBA195B01}"/>
              </a:ext>
            </a:extLst>
          </p:cNvPr>
          <p:cNvPicPr>
            <a:picLocks noChangeAspect="1"/>
          </p:cNvPicPr>
          <p:nvPr/>
        </p:nvPicPr>
        <p:blipFill>
          <a:blip r:embed="rId3"/>
          <a:stretch>
            <a:fillRect/>
          </a:stretch>
        </p:blipFill>
        <p:spPr>
          <a:xfrm>
            <a:off x="1355009" y="716716"/>
            <a:ext cx="3886400" cy="505486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67608" y="2204864"/>
            <a:ext cx="6984776" cy="2677656"/>
          </a:xfrm>
          <a:prstGeom prst="rect">
            <a:avLst/>
          </a:prstGeom>
          <a:noFill/>
        </p:spPr>
        <p:txBody>
          <a:bodyPr wrap="square" rtlCol="0">
            <a:spAutoFit/>
          </a:bodyPr>
          <a:lstStyle/>
          <a:p>
            <a:r>
              <a:rPr lang="en-NZ" sz="2800" b="1" dirty="0">
                <a:latin typeface="Arial" pitchFamily="34" charset="0"/>
                <a:cs typeface="Arial" pitchFamily="34" charset="0"/>
              </a:rPr>
              <a:t>John 8:34-36</a:t>
            </a:r>
            <a:r>
              <a:rPr lang="en-NZ" sz="2800" dirty="0">
                <a:latin typeface="Arial" pitchFamily="34" charset="0"/>
                <a:cs typeface="Arial" pitchFamily="34" charset="0"/>
              </a:rPr>
              <a:t>: Jesus replied, “I tell you the truth, everyone who sins is a slave of sin. A slave is not a permanent member of the family, but a son is part of the family forever. </a:t>
            </a:r>
            <a:r>
              <a:rPr lang="en-NZ" sz="2800" b="1" dirty="0">
                <a:latin typeface="Arial" pitchFamily="34" charset="0"/>
                <a:cs typeface="Arial" pitchFamily="34" charset="0"/>
              </a:rPr>
              <a:t>So if the Son sets you free, you are truly free</a:t>
            </a:r>
            <a:r>
              <a:rPr lang="en-NZ" sz="2800" dirty="0">
                <a:latin typeface="Arial" pitchFamily="34" charset="0"/>
                <a:cs typeface="Arial" pitchFamily="34" charset="0"/>
              </a:rPr>
              <a: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04C7E"/>
      </a:dk2>
      <a:lt2>
        <a:srgbClr val="EBEBEB"/>
      </a:lt2>
      <a:accent1>
        <a:srgbClr val="94CE67"/>
      </a:accent1>
      <a:accent2>
        <a:srgbClr val="49D1CD"/>
      </a:accent2>
      <a:accent3>
        <a:srgbClr val="61A5D6"/>
      </a:accent3>
      <a:accent4>
        <a:srgbClr val="9D8CD3"/>
      </a:accent4>
      <a:accent5>
        <a:srgbClr val="E45C8A"/>
      </a:accent5>
      <a:accent6>
        <a:srgbClr val="F98C61"/>
      </a:accent6>
      <a:hlink>
        <a:srgbClr val="AAF172"/>
      </a:hlink>
      <a:folHlink>
        <a:srgbClr val="E7F19A"/>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E44E6A2F-09CD-4BE0-B42D-107FF03CEED6}"/>
    </a:ext>
  </a:extLst>
</a:theme>
</file>

<file path=docProps/app.xml><?xml version="1.0" encoding="utf-8"?>
<Properties xmlns="http://schemas.openxmlformats.org/officeDocument/2006/extended-properties" xmlns:vt="http://schemas.openxmlformats.org/officeDocument/2006/docPropsVTypes">
  <Template>TM03457452[[fn=Celestial]]</Template>
  <TotalTime>386</TotalTime>
  <Words>747</Words>
  <Application>Microsoft Office PowerPoint</Application>
  <PresentationFormat>Widescreen</PresentationFormat>
  <Paragraphs>20</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Calibri Light</vt:lpstr>
      <vt:lpstr>Celestial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Herron</dc:creator>
  <cp:lastModifiedBy>Stephanie Herron</cp:lastModifiedBy>
  <cp:revision>3</cp:revision>
  <dcterms:created xsi:type="dcterms:W3CDTF">2018-08-17T23:08:10Z</dcterms:created>
  <dcterms:modified xsi:type="dcterms:W3CDTF">2018-09-01T05:33:39Z</dcterms:modified>
</cp:coreProperties>
</file>