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3" r:id="rId2"/>
    <p:sldId id="493" r:id="rId3"/>
    <p:sldId id="495" r:id="rId4"/>
    <p:sldId id="494" r:id="rId5"/>
    <p:sldId id="480" r:id="rId6"/>
    <p:sldId id="481" r:id="rId7"/>
    <p:sldId id="488" r:id="rId8"/>
    <p:sldId id="489" r:id="rId9"/>
    <p:sldId id="490" r:id="rId10"/>
    <p:sldId id="482" r:id="rId11"/>
    <p:sldId id="262" r:id="rId12"/>
    <p:sldId id="465" r:id="rId13"/>
    <p:sldId id="451" r:id="rId14"/>
    <p:sldId id="467" r:id="rId15"/>
    <p:sldId id="496" r:id="rId16"/>
    <p:sldId id="474" r:id="rId17"/>
    <p:sldId id="48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5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17C45-9249-47E3-BD82-F7AFCB746063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7B4BE-223C-4A87-992A-7A10B9CC875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7062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46B03-737E-46E1-B048-6D3F8DCC6C5E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285D5-043D-4E40-84CD-CCE67DEA7C8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9734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5067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4934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3846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0269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016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8235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0981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072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2353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600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3554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46C82-23A1-4FFA-81AD-6705E35D19AD}" type="datetimeFigureOut">
              <a:rPr lang="en-NZ" smtClean="0"/>
              <a:t>18/09/2016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EF5DF-0458-40CC-9531-9A4653D01AF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804815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Presbyterian Church of </a:t>
            </a:r>
            <a:b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N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Aotearoa</a:t>
            </a:r>
            <a:r>
              <a:rPr lang="en-N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New Zealand </a:t>
            </a:r>
            <a:endParaRPr lang="en-N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184" y="2482596"/>
            <a:ext cx="3913632" cy="1892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4941167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www.globalmission.org.nz</a:t>
            </a:r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014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76672"/>
            <a:ext cx="756084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“We must reshape our conversations. We need global and local exchanges that are characterised by mutuality, respect and partnership. </a:t>
            </a:r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Globally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locally, we can pursue missional vitality and truly be salt of the earth.”</a:t>
            </a: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https://theoutreachinterns.files.wordpress.com/2012/06/hands_together_1732x14751.jpg?w=300&amp;h=25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1027" name="Picture 3" descr="H:\My Pictures\hands_together_1732x147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142" y="1988840"/>
            <a:ext cx="38100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68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819874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 and Shirley Anton</a:t>
            </a:r>
            <a:b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PCV Education Authority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philk\Pictures\Vanuatu Feb 2016\Don and Shirley An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375262"/>
            <a:ext cx="766795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40966"/>
          </a:xfrm>
        </p:spPr>
        <p:txBody>
          <a:bodyPr>
            <a:normAutofit/>
          </a:bodyPr>
          <a:lstStyle/>
          <a:p>
            <a:r>
              <a:rPr lang="en-NZ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PCANZ Team in Vanuatu  </a:t>
            </a:r>
            <a:endParaRPr lang="en-NZ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436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1.bp.blogspot.com/-LeLARB2L4VM/Vuuq1QC7HmI/AAAAAAAAD0k/W5kMx7Lj6dIYaGThgBvucqvtq31S4g7ig/s1600/Screen%2BShot%2B2016-03-18%2Bat%2B6.12.18%2BP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2053" name="Picture 5" descr="C:\Users\philk\Pictures\Newsletter Cyclone\Staff hou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78874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8064" y="476672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Neville and Gloria Jones  </a:t>
            </a:r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Cyclone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Recovery  </a:t>
            </a:r>
          </a:p>
          <a:p>
            <a:r>
              <a:rPr lang="en-NZ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HealthEducation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Managing Team Visits </a:t>
            </a:r>
            <a:endParaRPr lang="en-NZ" sz="2800" dirty="0"/>
          </a:p>
        </p:txBody>
      </p:sp>
      <p:pic>
        <p:nvPicPr>
          <p:cNvPr id="7" name="Picture 7" descr="H:\My Pictures\Cyclone Pam\Onesua rebuild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5527328" cy="372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41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3744416" cy="280831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6140"/>
            <a:ext cx="5464324" cy="397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764704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Gloria Jones</a:t>
            </a: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Dental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941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hilk\Pictures\Vanuatu Feb 2016\DSC_07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900" y="1124744"/>
            <a:ext cx="6537325" cy="462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0466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Helen Wells – </a:t>
            </a:r>
            <a:r>
              <a:rPr lang="en-NZ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Talua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Ministry Training Centre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83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60648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Going Global </a:t>
            </a:r>
          </a:p>
          <a:p>
            <a:pPr algn="ctr"/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 Mission - Presbyterian Youth Ministries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373216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Annual </a:t>
            </a:r>
            <a:r>
              <a:rPr lang="en-N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opportunities to Taiwan </a:t>
            </a:r>
          </a:p>
          <a:p>
            <a:r>
              <a:rPr lang="en-N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2017 - Myanmar </a:t>
            </a:r>
            <a:endParaRPr lang="en-N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:\My Pictures\Myanmar December 2013\Sunday Walk\Group Shot Sunday wal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2" y="1340768"/>
            <a:ext cx="8091796" cy="397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7212" y="5030663"/>
            <a:ext cx="76552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N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always pray with joy </a:t>
            </a:r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</a:t>
            </a:r>
            <a:r>
              <a:rPr lang="en-N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your partnership in the gospel </a:t>
            </a:r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being </a:t>
            </a:r>
            <a:r>
              <a:rPr lang="en-N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confident of this, that he who began a good work in you will carry it on to completion until the day of Christ Jesus.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Pray for our global partners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488832" cy="397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29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184" y="476672"/>
            <a:ext cx="3913632" cy="1892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2996952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www.globalmission.org.nz</a:t>
            </a:r>
          </a:p>
          <a:p>
            <a:endParaRPr lang="en-N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 Global Mission stories in </a:t>
            </a:r>
            <a:r>
              <a:rPr lang="en-NZ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Spanz</a:t>
            </a:r>
            <a:endParaRPr lang="en-N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N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Sign up to newsletters</a:t>
            </a:r>
            <a:endParaRPr lang="en-NZ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1084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15617" y="332656"/>
            <a:ext cx="6480720" cy="1143000"/>
          </a:xfrm>
        </p:spPr>
        <p:txBody>
          <a:bodyPr>
            <a:normAutofit/>
          </a:bodyPr>
          <a:lstStyle/>
          <a:p>
            <a:r>
              <a:rPr lang="en-N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Global </a:t>
            </a:r>
            <a:r>
              <a:rPr lang="en-N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Mission </a:t>
            </a:r>
            <a:r>
              <a:rPr lang="en-N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We Have Enough Problems at Home? </a:t>
            </a:r>
            <a:endParaRPr lang="en-N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70" y="5983604"/>
            <a:ext cx="1807930" cy="87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5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15617" y="332656"/>
            <a:ext cx="6480720" cy="1143000"/>
          </a:xfrm>
        </p:spPr>
        <p:txBody>
          <a:bodyPr>
            <a:normAutofit/>
          </a:bodyPr>
          <a:lstStyle/>
          <a:p>
            <a:r>
              <a:rPr lang="en-N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Global </a:t>
            </a:r>
            <a:r>
              <a:rPr lang="en-N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Mission </a:t>
            </a:r>
            <a:r>
              <a:rPr lang="en-N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We Have Enough Problems at Home? </a:t>
            </a:r>
            <a:endParaRPr lang="en-N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70" y="5983604"/>
            <a:ext cx="1807930" cy="874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62880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Acts 1:8 The call to mission was to Jerusalem,  Judea, Samaria, the ends of the earth 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(local, regional, national, global)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://greenorganicdevotion.files.wordpress.com/2012/02/fisherm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4089205" cy="289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70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N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 Mission Helps Us Do Local Mission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525963"/>
          </a:xfrm>
        </p:spPr>
        <p:txBody>
          <a:bodyPr>
            <a:norm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become a tighter unit with a clearer sense of purpose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encourage people to grow in their unique area of gifting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strengthen our witness when we take our focus off ourselves and on to others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70" y="5983604"/>
            <a:ext cx="1807930" cy="87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6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currently living in one of the most transforming moments in the history of religion worldwide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 two-thirds of Christians will live in Africa, Latin America and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Asia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“average Christian” today is female, black, and lives in a Brazilian favela (slum) or African village</a:t>
            </a: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2025 there will be 160 million Christians in China (from 1 million in 1949); and 247 million by 2030 … 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70" y="5983604"/>
            <a:ext cx="1807930" cy="874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476672"/>
            <a:ext cx="629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“New things I declare …”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saiah 42:9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56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 This Mean?</a:t>
            </a:r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Christendom has collapsed – “the structures built on the paradigms of Christendom are no longer viable.”</a:t>
            </a:r>
          </a:p>
          <a:p>
            <a:endParaRPr lang="en-N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a new global and missional narrative</a:t>
            </a:r>
          </a:p>
          <a:p>
            <a:endParaRPr lang="en-N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churches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majority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(developing) world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indigenous </a:t>
            </a:r>
            <a:r>
              <a:rPr lang="en-N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cultures </a:t>
            </a:r>
            <a:r>
              <a:rPr lang="en-N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help us explore what it means to be a global missional community</a:t>
            </a:r>
          </a:p>
        </p:txBody>
      </p:sp>
    </p:spTree>
    <p:extLst>
      <p:ext uri="{BB962C8B-B14F-4D97-AF65-F5344CB8AC3E}">
        <p14:creationId xmlns:p14="http://schemas.microsoft.com/office/powerpoint/2010/main" val="123093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64" y="476672"/>
            <a:ext cx="9185925" cy="6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94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955544" cy="597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38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554938" cy="570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66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7122</TotalTime>
  <Words>379</Words>
  <Application>Microsoft Office PowerPoint</Application>
  <PresentationFormat>On-screen Show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Presbyterian Church of  Aotearoa New Zealand </vt:lpstr>
      <vt:lpstr>Why Global Mission When We Have Enough Problems at Home? </vt:lpstr>
      <vt:lpstr>Why Global Mission When We Have Enough Problems at Home? </vt:lpstr>
      <vt:lpstr>Global Mission Helps Us Do Local Mission </vt:lpstr>
      <vt:lpstr>PowerPoint Presentation</vt:lpstr>
      <vt:lpstr>What Does All This Mean?</vt:lpstr>
      <vt:lpstr>PowerPoint Presentation</vt:lpstr>
      <vt:lpstr>PowerPoint Presentation</vt:lpstr>
      <vt:lpstr>PowerPoint Presentation</vt:lpstr>
      <vt:lpstr>PowerPoint Presentation</vt:lpstr>
      <vt:lpstr>PCANZ Team in Vanuatu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 King</dc:creator>
  <cp:lastModifiedBy>Phil King</cp:lastModifiedBy>
  <cp:revision>140</cp:revision>
  <dcterms:created xsi:type="dcterms:W3CDTF">2013-04-14T23:35:12Z</dcterms:created>
  <dcterms:modified xsi:type="dcterms:W3CDTF">2016-09-17T19:48:46Z</dcterms:modified>
</cp:coreProperties>
</file>